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375" r:id="rId2"/>
    <p:sldId id="305" r:id="rId3"/>
    <p:sldId id="464" r:id="rId4"/>
    <p:sldId id="602" r:id="rId5"/>
    <p:sldId id="554" r:id="rId6"/>
    <p:sldId id="609" r:id="rId7"/>
    <p:sldId id="608" r:id="rId8"/>
    <p:sldId id="610" r:id="rId9"/>
    <p:sldId id="622" r:id="rId10"/>
    <p:sldId id="611" r:id="rId11"/>
    <p:sldId id="612" r:id="rId12"/>
    <p:sldId id="613" r:id="rId13"/>
    <p:sldId id="614" r:id="rId14"/>
    <p:sldId id="625" r:id="rId15"/>
    <p:sldId id="626" r:id="rId16"/>
    <p:sldId id="616" r:id="rId17"/>
    <p:sldId id="621" r:id="rId18"/>
    <p:sldId id="617" r:id="rId19"/>
    <p:sldId id="627" r:id="rId20"/>
    <p:sldId id="618" r:id="rId21"/>
    <p:sldId id="619" r:id="rId22"/>
    <p:sldId id="620" r:id="rId23"/>
    <p:sldId id="624" r:id="rId24"/>
    <p:sldId id="623" r:id="rId25"/>
    <p:sldId id="413" r:id="rId2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 Dashboard" id="{68A26C88-7F5A-44DA-9A14-5C7A7F4CC1A9}">
          <p14:sldIdLst>
            <p14:sldId id="375"/>
            <p14:sldId id="305"/>
            <p14:sldId id="464"/>
            <p14:sldId id="602"/>
            <p14:sldId id="554"/>
            <p14:sldId id="609"/>
            <p14:sldId id="608"/>
            <p14:sldId id="610"/>
            <p14:sldId id="622"/>
          </p14:sldIdLst>
        </p14:section>
        <p14:section name="II. Le Proofs of Concept" id="{DAAF4009-D17D-48DF-87DB-E2C31DF4D5F5}">
          <p14:sldIdLst>
            <p14:sldId id="611"/>
            <p14:sldId id="612"/>
            <p14:sldId id="613"/>
            <p14:sldId id="614"/>
            <p14:sldId id="625"/>
            <p14:sldId id="626"/>
            <p14:sldId id="616"/>
            <p14:sldId id="621"/>
            <p14:sldId id="617"/>
            <p14:sldId id="627"/>
            <p14:sldId id="618"/>
            <p14:sldId id="619"/>
            <p14:sldId id="620"/>
            <p14:sldId id="624"/>
            <p14:sldId id="623"/>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F6EC"/>
    <a:srgbClr val="35E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A88A4B-9AC7-4B83-9609-BFD6BD5919D2}" v="409" dt="2024-09-21T15:40:16.70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B9631B5-78F2-41C9-869B-9F39066F8104}" styleName="Style moyen 3 - Accentuation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34" autoAdjust="0"/>
    <p:restoredTop sz="84122" autoAdjust="0"/>
  </p:normalViewPr>
  <p:slideViewPr>
    <p:cSldViewPr snapToGrid="0">
      <p:cViewPr varScale="1">
        <p:scale>
          <a:sx n="121" d="100"/>
          <a:sy n="121" d="100"/>
        </p:scale>
        <p:origin x="115" y="230"/>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p:cViewPr varScale="1">
        <p:scale>
          <a:sx n="138" d="100"/>
          <a:sy n="138" d="100"/>
        </p:scale>
        <p:origin x="4661"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Vacquerie" userId="968f4b965d9c7392" providerId="LiveId" clId="{A8A88A4B-9AC7-4B83-9609-BFD6BD5919D2}"/>
    <pc:docChg chg="undo custSel addSld delSld modSld sldOrd delSection modSection">
      <pc:chgData name="Justin Vacquerie" userId="968f4b965d9c7392" providerId="LiveId" clId="{A8A88A4B-9AC7-4B83-9609-BFD6BD5919D2}" dt="2024-09-24T11:44:07.267" v="21792" actId="20577"/>
      <pc:docMkLst>
        <pc:docMk/>
      </pc:docMkLst>
      <pc:sldChg chg="modSp add del mod ord modNotesTx">
        <pc:chgData name="Justin Vacquerie" userId="968f4b965d9c7392" providerId="LiveId" clId="{A8A88A4B-9AC7-4B83-9609-BFD6BD5919D2}" dt="2024-09-20T15:45:43.958" v="6663" actId="20577"/>
        <pc:sldMkLst>
          <pc:docMk/>
          <pc:sldMk cId="2625297165" sldId="305"/>
        </pc:sldMkLst>
        <pc:spChg chg="mod">
          <ac:chgData name="Justin Vacquerie" userId="968f4b965d9c7392" providerId="LiveId" clId="{A8A88A4B-9AC7-4B83-9609-BFD6BD5919D2}" dt="2024-09-20T15:45:28.352" v="6633" actId="20577"/>
          <ac:spMkLst>
            <pc:docMk/>
            <pc:sldMk cId="2625297165" sldId="305"/>
            <ac:spMk id="7" creationId="{54E9E228-B02C-3941-B458-23CB2D67B476}"/>
          </ac:spMkLst>
        </pc:spChg>
      </pc:sldChg>
      <pc:sldChg chg="modSp mod ord modNotesTx">
        <pc:chgData name="Justin Vacquerie" userId="968f4b965d9c7392" providerId="LiveId" clId="{A8A88A4B-9AC7-4B83-9609-BFD6BD5919D2}" dt="2024-09-24T11:44:07.267" v="21792" actId="20577"/>
        <pc:sldMkLst>
          <pc:docMk/>
          <pc:sldMk cId="4285847947" sldId="375"/>
        </pc:sldMkLst>
        <pc:spChg chg="mod">
          <ac:chgData name="Justin Vacquerie" userId="968f4b965d9c7392" providerId="LiveId" clId="{A8A88A4B-9AC7-4B83-9609-BFD6BD5919D2}" dt="2024-09-24T11:44:07.267" v="21792" actId="20577"/>
          <ac:spMkLst>
            <pc:docMk/>
            <pc:sldMk cId="4285847947" sldId="375"/>
            <ac:spMk id="5" creationId="{99516ACA-375D-1140-8EDA-CE04AAC75809}"/>
          </ac:spMkLst>
        </pc:spChg>
        <pc:spChg chg="mod">
          <ac:chgData name="Justin Vacquerie" userId="968f4b965d9c7392" providerId="LiveId" clId="{A8A88A4B-9AC7-4B83-9609-BFD6BD5919D2}" dt="2024-09-18T18:24:07.189" v="614" actId="20577"/>
          <ac:spMkLst>
            <pc:docMk/>
            <pc:sldMk cId="4285847947" sldId="375"/>
            <ac:spMk id="6" creationId="{348362CB-F41D-164B-BAC7-F91A6E68A2AC}"/>
          </ac:spMkLst>
        </pc:spChg>
      </pc:sldChg>
      <pc:sldChg chg="ord">
        <pc:chgData name="Justin Vacquerie" userId="968f4b965d9c7392" providerId="LiveId" clId="{A8A88A4B-9AC7-4B83-9609-BFD6BD5919D2}" dt="2024-09-21T15:43:00.300" v="20559"/>
        <pc:sldMkLst>
          <pc:docMk/>
          <pc:sldMk cId="2928912356" sldId="413"/>
        </pc:sldMkLst>
      </pc:sldChg>
      <pc:sldChg chg="del">
        <pc:chgData name="Justin Vacquerie" userId="968f4b965d9c7392" providerId="LiveId" clId="{A8A88A4B-9AC7-4B83-9609-BFD6BD5919D2}" dt="2024-09-20T08:12:19.290" v="3768" actId="47"/>
        <pc:sldMkLst>
          <pc:docMk/>
          <pc:sldMk cId="3162306542" sldId="441"/>
        </pc:sldMkLst>
      </pc:sldChg>
      <pc:sldChg chg="del">
        <pc:chgData name="Justin Vacquerie" userId="968f4b965d9c7392" providerId="LiveId" clId="{A8A88A4B-9AC7-4B83-9609-BFD6BD5919D2}" dt="2024-09-18T18:23:45.376" v="606" actId="47"/>
        <pc:sldMkLst>
          <pc:docMk/>
          <pc:sldMk cId="1499487663" sldId="442"/>
        </pc:sldMkLst>
      </pc:sldChg>
      <pc:sldChg chg="addSp modSp mod modNotesTx">
        <pc:chgData name="Justin Vacquerie" userId="968f4b965d9c7392" providerId="LiveId" clId="{A8A88A4B-9AC7-4B83-9609-BFD6BD5919D2}" dt="2024-09-21T08:51:24.581" v="9309" actId="20577"/>
        <pc:sldMkLst>
          <pc:docMk/>
          <pc:sldMk cId="3731666523" sldId="464"/>
        </pc:sldMkLst>
        <pc:spChg chg="add mod">
          <ac:chgData name="Justin Vacquerie" userId="968f4b965d9c7392" providerId="LiveId" clId="{A8A88A4B-9AC7-4B83-9609-BFD6BD5919D2}" dt="2024-09-20T15:37:54.157" v="5719"/>
          <ac:spMkLst>
            <pc:docMk/>
            <pc:sldMk cId="3731666523" sldId="464"/>
            <ac:spMk id="6" creationId="{ADFCC6FC-BCBD-1D58-479D-826FC44B2A41}"/>
          </ac:spMkLst>
        </pc:spChg>
        <pc:spChg chg="add mod">
          <ac:chgData name="Justin Vacquerie" userId="968f4b965d9c7392" providerId="LiveId" clId="{A8A88A4B-9AC7-4B83-9609-BFD6BD5919D2}" dt="2024-09-20T15:37:57.538" v="5720"/>
          <ac:spMkLst>
            <pc:docMk/>
            <pc:sldMk cId="3731666523" sldId="464"/>
            <ac:spMk id="7" creationId="{8BB6DCED-4F8E-1852-91EE-A0D8F0BAB704}"/>
          </ac:spMkLst>
        </pc:spChg>
        <pc:spChg chg="add mod">
          <ac:chgData name="Justin Vacquerie" userId="968f4b965d9c7392" providerId="LiveId" clId="{A8A88A4B-9AC7-4B83-9609-BFD6BD5919D2}" dt="2024-09-20T15:38:00.637" v="5721"/>
          <ac:spMkLst>
            <pc:docMk/>
            <pc:sldMk cId="3731666523" sldId="464"/>
            <ac:spMk id="13" creationId="{2F5D7A9E-74A7-C35A-2FD2-D2AC8EFEAED4}"/>
          </ac:spMkLst>
        </pc:spChg>
        <pc:spChg chg="mod">
          <ac:chgData name="Justin Vacquerie" userId="968f4b965d9c7392" providerId="LiveId" clId="{A8A88A4B-9AC7-4B83-9609-BFD6BD5919D2}" dt="2024-09-20T15:38:16.663" v="5725" actId="20577"/>
          <ac:spMkLst>
            <pc:docMk/>
            <pc:sldMk cId="3731666523" sldId="464"/>
            <ac:spMk id="15" creationId="{30FDF7A4-1BD9-4B71-E79E-0E2A2D7A01CE}"/>
          </ac:spMkLst>
        </pc:spChg>
      </pc:sldChg>
      <pc:sldChg chg="del">
        <pc:chgData name="Justin Vacquerie" userId="968f4b965d9c7392" providerId="LiveId" clId="{A8A88A4B-9AC7-4B83-9609-BFD6BD5919D2}" dt="2024-09-18T18:22:35.513" v="599" actId="47"/>
        <pc:sldMkLst>
          <pc:docMk/>
          <pc:sldMk cId="581102438" sldId="466"/>
        </pc:sldMkLst>
      </pc:sldChg>
      <pc:sldChg chg="del">
        <pc:chgData name="Justin Vacquerie" userId="968f4b965d9c7392" providerId="LiveId" clId="{A8A88A4B-9AC7-4B83-9609-BFD6BD5919D2}" dt="2024-09-18T18:22:43.202" v="603" actId="47"/>
        <pc:sldMkLst>
          <pc:docMk/>
          <pc:sldMk cId="3819206255" sldId="484"/>
        </pc:sldMkLst>
      </pc:sldChg>
      <pc:sldChg chg="del">
        <pc:chgData name="Justin Vacquerie" userId="968f4b965d9c7392" providerId="LiveId" clId="{A8A88A4B-9AC7-4B83-9609-BFD6BD5919D2}" dt="2024-09-18T18:21:38.994" v="589" actId="47"/>
        <pc:sldMkLst>
          <pc:docMk/>
          <pc:sldMk cId="283737863" sldId="498"/>
        </pc:sldMkLst>
      </pc:sldChg>
      <pc:sldChg chg="modNotesTx">
        <pc:chgData name="Justin Vacquerie" userId="968f4b965d9c7392" providerId="LiveId" clId="{A8A88A4B-9AC7-4B83-9609-BFD6BD5919D2}" dt="2024-09-21T12:18:41.573" v="17779" actId="313"/>
        <pc:sldMkLst>
          <pc:docMk/>
          <pc:sldMk cId="2830983862" sldId="554"/>
        </pc:sldMkLst>
      </pc:sldChg>
      <pc:sldChg chg="del">
        <pc:chgData name="Justin Vacquerie" userId="968f4b965d9c7392" providerId="LiveId" clId="{A8A88A4B-9AC7-4B83-9609-BFD6BD5919D2}" dt="2024-09-18T18:21:41.373" v="590" actId="47"/>
        <pc:sldMkLst>
          <pc:docMk/>
          <pc:sldMk cId="4043030372" sldId="555"/>
        </pc:sldMkLst>
      </pc:sldChg>
      <pc:sldChg chg="del">
        <pc:chgData name="Justin Vacquerie" userId="968f4b965d9c7392" providerId="LiveId" clId="{A8A88A4B-9AC7-4B83-9609-BFD6BD5919D2}" dt="2024-09-18T18:22:39.107" v="602" actId="47"/>
        <pc:sldMkLst>
          <pc:docMk/>
          <pc:sldMk cId="3193243458" sldId="592"/>
        </pc:sldMkLst>
      </pc:sldChg>
      <pc:sldChg chg="del">
        <pc:chgData name="Justin Vacquerie" userId="968f4b965d9c7392" providerId="LiveId" clId="{A8A88A4B-9AC7-4B83-9609-BFD6BD5919D2}" dt="2024-09-18T18:22:36.255" v="600" actId="47"/>
        <pc:sldMkLst>
          <pc:docMk/>
          <pc:sldMk cId="3543720777" sldId="593"/>
        </pc:sldMkLst>
      </pc:sldChg>
      <pc:sldChg chg="del">
        <pc:chgData name="Justin Vacquerie" userId="968f4b965d9c7392" providerId="LiveId" clId="{A8A88A4B-9AC7-4B83-9609-BFD6BD5919D2}" dt="2024-09-18T18:22:28.192" v="594" actId="47"/>
        <pc:sldMkLst>
          <pc:docMk/>
          <pc:sldMk cId="3047426560" sldId="598"/>
        </pc:sldMkLst>
      </pc:sldChg>
      <pc:sldChg chg="del">
        <pc:chgData name="Justin Vacquerie" userId="968f4b965d9c7392" providerId="LiveId" clId="{A8A88A4B-9AC7-4B83-9609-BFD6BD5919D2}" dt="2024-09-18T18:22:29.928" v="595" actId="47"/>
        <pc:sldMkLst>
          <pc:docMk/>
          <pc:sldMk cId="727403420" sldId="599"/>
        </pc:sldMkLst>
      </pc:sldChg>
      <pc:sldChg chg="modSp mod modNotesTx">
        <pc:chgData name="Justin Vacquerie" userId="968f4b965d9c7392" providerId="LiveId" clId="{A8A88A4B-9AC7-4B83-9609-BFD6BD5919D2}" dt="2024-09-21T08:52:10.173" v="9363" actId="20577"/>
        <pc:sldMkLst>
          <pc:docMk/>
          <pc:sldMk cId="399151597" sldId="602"/>
        </pc:sldMkLst>
        <pc:spChg chg="mod">
          <ac:chgData name="Justin Vacquerie" userId="968f4b965d9c7392" providerId="LiveId" clId="{A8A88A4B-9AC7-4B83-9609-BFD6BD5919D2}" dt="2024-09-18T18:20:12.838" v="408" actId="20577"/>
          <ac:spMkLst>
            <pc:docMk/>
            <pc:sldMk cId="399151597" sldId="602"/>
            <ac:spMk id="13" creationId="{8A2D8658-8256-3FBC-1321-E19754DBA6DB}"/>
          </ac:spMkLst>
        </pc:spChg>
      </pc:sldChg>
      <pc:sldChg chg="del">
        <pc:chgData name="Justin Vacquerie" userId="968f4b965d9c7392" providerId="LiveId" clId="{A8A88A4B-9AC7-4B83-9609-BFD6BD5919D2}" dt="2024-09-18T18:22:27.365" v="593" actId="47"/>
        <pc:sldMkLst>
          <pc:docMk/>
          <pc:sldMk cId="3574589530" sldId="605"/>
        </pc:sldMkLst>
      </pc:sldChg>
      <pc:sldChg chg="del">
        <pc:chgData name="Justin Vacquerie" userId="968f4b965d9c7392" providerId="LiveId" clId="{A8A88A4B-9AC7-4B83-9609-BFD6BD5919D2}" dt="2024-09-18T18:22:31.581" v="596" actId="47"/>
        <pc:sldMkLst>
          <pc:docMk/>
          <pc:sldMk cId="1358862965" sldId="606"/>
        </pc:sldMkLst>
      </pc:sldChg>
      <pc:sldChg chg="del">
        <pc:chgData name="Justin Vacquerie" userId="968f4b965d9c7392" providerId="LiveId" clId="{A8A88A4B-9AC7-4B83-9609-BFD6BD5919D2}" dt="2024-09-18T18:22:32.831" v="597" actId="47"/>
        <pc:sldMkLst>
          <pc:docMk/>
          <pc:sldMk cId="1689322252" sldId="607"/>
        </pc:sldMkLst>
      </pc:sldChg>
      <pc:sldChg chg="addSp modSp mod modNotesTx">
        <pc:chgData name="Justin Vacquerie" userId="968f4b965d9c7392" providerId="LiveId" clId="{A8A88A4B-9AC7-4B83-9609-BFD6BD5919D2}" dt="2024-09-21T15:41:04.218" v="20422" actId="13822"/>
        <pc:sldMkLst>
          <pc:docMk/>
          <pc:sldMk cId="4263223851" sldId="608"/>
        </pc:sldMkLst>
        <pc:spChg chg="add mod">
          <ac:chgData name="Justin Vacquerie" userId="968f4b965d9c7392" providerId="LiveId" clId="{A8A88A4B-9AC7-4B83-9609-BFD6BD5919D2}" dt="2024-09-21T14:09:50.725" v="18719" actId="208"/>
          <ac:spMkLst>
            <pc:docMk/>
            <pc:sldMk cId="4263223851" sldId="608"/>
            <ac:spMk id="5" creationId="{CAF62AA9-B7B8-7D05-4FD9-8DCD3FF713AC}"/>
          </ac:spMkLst>
        </pc:spChg>
        <pc:spChg chg="add mod">
          <ac:chgData name="Justin Vacquerie" userId="968f4b965d9c7392" providerId="LiveId" clId="{A8A88A4B-9AC7-4B83-9609-BFD6BD5919D2}" dt="2024-09-21T15:41:04.218" v="20422" actId="13822"/>
          <ac:spMkLst>
            <pc:docMk/>
            <pc:sldMk cId="4263223851" sldId="608"/>
            <ac:spMk id="14" creationId="{F1BAF930-E420-A446-A6C2-1665D0CF3CF2}"/>
          </ac:spMkLst>
        </pc:spChg>
        <pc:cxnChg chg="add mod">
          <ac:chgData name="Justin Vacquerie" userId="968f4b965d9c7392" providerId="LiveId" clId="{A8A88A4B-9AC7-4B83-9609-BFD6BD5919D2}" dt="2024-09-21T15:40:44.186" v="20421" actId="208"/>
          <ac:cxnSpMkLst>
            <pc:docMk/>
            <pc:sldMk cId="4263223851" sldId="608"/>
            <ac:cxnSpMk id="16" creationId="{381D6D56-BC6F-2DCE-7B1F-A7733C485DF9}"/>
          </ac:cxnSpMkLst>
        </pc:cxnChg>
      </pc:sldChg>
      <pc:sldChg chg="modNotesTx">
        <pc:chgData name="Justin Vacquerie" userId="968f4b965d9c7392" providerId="LiveId" clId="{A8A88A4B-9AC7-4B83-9609-BFD6BD5919D2}" dt="2024-09-21T12:20:48.732" v="18022" actId="20577"/>
        <pc:sldMkLst>
          <pc:docMk/>
          <pc:sldMk cId="2475407146" sldId="609"/>
        </pc:sldMkLst>
      </pc:sldChg>
      <pc:sldChg chg="addSp delSp modSp add mod modNotesTx">
        <pc:chgData name="Justin Vacquerie" userId="968f4b965d9c7392" providerId="LiveId" clId="{A8A88A4B-9AC7-4B83-9609-BFD6BD5919D2}" dt="2024-09-23T10:58:02.138" v="21779" actId="20577"/>
        <pc:sldMkLst>
          <pc:docMk/>
          <pc:sldMk cId="574407113" sldId="610"/>
        </pc:sldMkLst>
        <pc:spChg chg="del">
          <ac:chgData name="Justin Vacquerie" userId="968f4b965d9c7392" providerId="LiveId" clId="{A8A88A4B-9AC7-4B83-9609-BFD6BD5919D2}" dt="2024-09-20T06:58:44.349" v="3033" actId="478"/>
          <ac:spMkLst>
            <pc:docMk/>
            <pc:sldMk cId="574407113" sldId="610"/>
            <ac:spMk id="5" creationId="{3226E7D1-B413-2BA4-6E2B-688A631BA380}"/>
          </ac:spMkLst>
        </pc:spChg>
        <pc:spChg chg="add mod">
          <ac:chgData name="Justin Vacquerie" userId="968f4b965d9c7392" providerId="LiveId" clId="{A8A88A4B-9AC7-4B83-9609-BFD6BD5919D2}" dt="2024-09-20T13:48:48.279" v="5075" actId="403"/>
          <ac:spMkLst>
            <pc:docMk/>
            <pc:sldMk cId="574407113" sldId="610"/>
            <ac:spMk id="5" creationId="{92DFE25C-9A11-1718-D84B-80E216512080}"/>
          </ac:spMkLst>
        </pc:spChg>
        <pc:spChg chg="mod">
          <ac:chgData name="Justin Vacquerie" userId="968f4b965d9c7392" providerId="LiveId" clId="{A8A88A4B-9AC7-4B83-9609-BFD6BD5919D2}" dt="2024-09-20T06:58:35.908" v="3032" actId="20577"/>
          <ac:spMkLst>
            <pc:docMk/>
            <pc:sldMk cId="574407113" sldId="610"/>
            <ac:spMk id="9" creationId="{CF8969C0-C683-F8D8-E6AD-2A1BFA7D4EFC}"/>
          </ac:spMkLst>
        </pc:spChg>
        <pc:spChg chg="del">
          <ac:chgData name="Justin Vacquerie" userId="968f4b965d9c7392" providerId="LiveId" clId="{A8A88A4B-9AC7-4B83-9609-BFD6BD5919D2}" dt="2024-09-18T18:24:36.170" v="618" actId="478"/>
          <ac:spMkLst>
            <pc:docMk/>
            <pc:sldMk cId="574407113" sldId="610"/>
            <ac:spMk id="13" creationId="{8A2D8658-8256-3FBC-1321-E19754DBA6DB}"/>
          </ac:spMkLst>
        </pc:spChg>
        <pc:picChg chg="mod">
          <ac:chgData name="Justin Vacquerie" userId="968f4b965d9c7392" providerId="LiveId" clId="{A8A88A4B-9AC7-4B83-9609-BFD6BD5919D2}" dt="2024-09-20T11:49:44.533" v="4128" actId="1076"/>
          <ac:picMkLst>
            <pc:docMk/>
            <pc:sldMk cId="574407113" sldId="610"/>
            <ac:picMk id="11" creationId="{65936716-4B6F-93AD-714A-2BEA7E201075}"/>
          </ac:picMkLst>
        </pc:picChg>
      </pc:sldChg>
      <pc:sldChg chg="modSp add mod modNotesTx">
        <pc:chgData name="Justin Vacquerie" userId="968f4b965d9c7392" providerId="LiveId" clId="{A8A88A4B-9AC7-4B83-9609-BFD6BD5919D2}" dt="2024-09-21T14:14:07.479" v="18725" actId="27636"/>
        <pc:sldMkLst>
          <pc:docMk/>
          <pc:sldMk cId="38095486" sldId="611"/>
        </pc:sldMkLst>
        <pc:spChg chg="mod">
          <ac:chgData name="Justin Vacquerie" userId="968f4b965d9c7392" providerId="LiveId" clId="{A8A88A4B-9AC7-4B83-9609-BFD6BD5919D2}" dt="2024-09-21T14:14:07.479" v="18725" actId="27636"/>
          <ac:spMkLst>
            <pc:docMk/>
            <pc:sldMk cId="38095486" sldId="611"/>
            <ac:spMk id="5" creationId="{99516ACA-375D-1140-8EDA-CE04AAC75809}"/>
          </ac:spMkLst>
        </pc:spChg>
      </pc:sldChg>
      <pc:sldChg chg="add del">
        <pc:chgData name="Justin Vacquerie" userId="968f4b965d9c7392" providerId="LiveId" clId="{A8A88A4B-9AC7-4B83-9609-BFD6BD5919D2}" dt="2024-09-18T18:25:35.751" v="621"/>
        <pc:sldMkLst>
          <pc:docMk/>
          <pc:sldMk cId="1740884164" sldId="611"/>
        </pc:sldMkLst>
      </pc:sldChg>
      <pc:sldChg chg="modSp add mod modNotesTx">
        <pc:chgData name="Justin Vacquerie" userId="968f4b965d9c7392" providerId="LiveId" clId="{A8A88A4B-9AC7-4B83-9609-BFD6BD5919D2}" dt="2024-09-22T14:36:02.513" v="20591" actId="20577"/>
        <pc:sldMkLst>
          <pc:docMk/>
          <pc:sldMk cId="388703151" sldId="612"/>
        </pc:sldMkLst>
        <pc:spChg chg="mod">
          <ac:chgData name="Justin Vacquerie" userId="968f4b965d9c7392" providerId="LiveId" clId="{A8A88A4B-9AC7-4B83-9609-BFD6BD5919D2}" dt="2024-09-22T14:35:51.748" v="20588" actId="5793"/>
          <ac:spMkLst>
            <pc:docMk/>
            <pc:sldMk cId="388703151" sldId="612"/>
            <ac:spMk id="7" creationId="{54E9E228-B02C-3941-B458-23CB2D67B476}"/>
          </ac:spMkLst>
        </pc:spChg>
      </pc:sldChg>
      <pc:sldChg chg="new del">
        <pc:chgData name="Justin Vacquerie" userId="968f4b965d9c7392" providerId="LiveId" clId="{A8A88A4B-9AC7-4B83-9609-BFD6BD5919D2}" dt="2024-09-18T18:26:18.137" v="691" actId="47"/>
        <pc:sldMkLst>
          <pc:docMk/>
          <pc:sldMk cId="4076848501" sldId="612"/>
        </pc:sldMkLst>
      </pc:sldChg>
      <pc:sldChg chg="new del">
        <pc:chgData name="Justin Vacquerie" userId="968f4b965d9c7392" providerId="LiveId" clId="{A8A88A4B-9AC7-4B83-9609-BFD6BD5919D2}" dt="2024-09-18T18:32:18.809" v="962" actId="680"/>
        <pc:sldMkLst>
          <pc:docMk/>
          <pc:sldMk cId="881301916" sldId="613"/>
        </pc:sldMkLst>
      </pc:sldChg>
      <pc:sldChg chg="addSp delSp modSp add mod modAnim modNotesTx">
        <pc:chgData name="Justin Vacquerie" userId="968f4b965d9c7392" providerId="LiveId" clId="{A8A88A4B-9AC7-4B83-9609-BFD6BD5919D2}" dt="2024-09-21T15:48:37.001" v="20577" actId="20577"/>
        <pc:sldMkLst>
          <pc:docMk/>
          <pc:sldMk cId="4212956298" sldId="613"/>
        </pc:sldMkLst>
        <pc:spChg chg="mod">
          <ac:chgData name="Justin Vacquerie" userId="968f4b965d9c7392" providerId="LiveId" clId="{A8A88A4B-9AC7-4B83-9609-BFD6BD5919D2}" dt="2024-09-21T15:48:37.001" v="20577" actId="20577"/>
          <ac:spMkLst>
            <pc:docMk/>
            <pc:sldMk cId="4212956298" sldId="613"/>
            <ac:spMk id="5" creationId="{3226E7D1-B413-2BA4-6E2B-688A631BA380}"/>
          </ac:spMkLst>
        </pc:spChg>
        <pc:spChg chg="add del mod">
          <ac:chgData name="Justin Vacquerie" userId="968f4b965d9c7392" providerId="LiveId" clId="{A8A88A4B-9AC7-4B83-9609-BFD6BD5919D2}" dt="2024-09-20T15:57:34.640" v="8341" actId="113"/>
          <ac:spMkLst>
            <pc:docMk/>
            <pc:sldMk cId="4212956298" sldId="613"/>
            <ac:spMk id="6" creationId="{C1B5EE5E-E5DB-D4FD-78B7-37BE2B89527E}"/>
          </ac:spMkLst>
        </pc:spChg>
        <pc:spChg chg="add mod">
          <ac:chgData name="Justin Vacquerie" userId="968f4b965d9c7392" providerId="LiveId" clId="{A8A88A4B-9AC7-4B83-9609-BFD6BD5919D2}" dt="2024-09-21T09:50:39.734" v="13912" actId="14100"/>
          <ac:spMkLst>
            <pc:docMk/>
            <pc:sldMk cId="4212956298" sldId="613"/>
            <ac:spMk id="7" creationId="{5CB11C78-A2FE-824B-4B17-CB1592D16CAA}"/>
          </ac:spMkLst>
        </pc:spChg>
        <pc:spChg chg="mod">
          <ac:chgData name="Justin Vacquerie" userId="968f4b965d9c7392" providerId="LiveId" clId="{A8A88A4B-9AC7-4B83-9609-BFD6BD5919D2}" dt="2024-09-18T18:32:40.049" v="986" actId="20577"/>
          <ac:spMkLst>
            <pc:docMk/>
            <pc:sldMk cId="4212956298" sldId="613"/>
            <ac:spMk id="9" creationId="{CF8969C0-C683-F8D8-E6AD-2A1BFA7D4EFC}"/>
          </ac:spMkLst>
        </pc:spChg>
        <pc:spChg chg="add mod">
          <ac:chgData name="Justin Vacquerie" userId="968f4b965d9c7392" providerId="LiveId" clId="{A8A88A4B-9AC7-4B83-9609-BFD6BD5919D2}" dt="2024-09-21T14:17:54.871" v="18765" actId="14100"/>
          <ac:spMkLst>
            <pc:docMk/>
            <pc:sldMk cId="4212956298" sldId="613"/>
            <ac:spMk id="13" creationId="{F6928EE7-1E00-E979-ECAA-B1F3127890B0}"/>
          </ac:spMkLst>
        </pc:spChg>
        <pc:spChg chg="add mod">
          <ac:chgData name="Justin Vacquerie" userId="968f4b965d9c7392" providerId="LiveId" clId="{A8A88A4B-9AC7-4B83-9609-BFD6BD5919D2}" dt="2024-09-21T09:53:50.901" v="14168" actId="1076"/>
          <ac:spMkLst>
            <pc:docMk/>
            <pc:sldMk cId="4212956298" sldId="613"/>
            <ac:spMk id="14" creationId="{8ABBF7CD-102A-1BF7-925D-E665EC0F5E29}"/>
          </ac:spMkLst>
        </pc:spChg>
        <pc:spChg chg="add del">
          <ac:chgData name="Justin Vacquerie" userId="968f4b965d9c7392" providerId="LiveId" clId="{A8A88A4B-9AC7-4B83-9609-BFD6BD5919D2}" dt="2024-09-20T12:04:56.984" v="4392" actId="478"/>
          <ac:spMkLst>
            <pc:docMk/>
            <pc:sldMk cId="4212956298" sldId="613"/>
            <ac:spMk id="15" creationId="{D711B517-8482-37A1-07A3-EBAFAB4669CB}"/>
          </ac:spMkLst>
        </pc:spChg>
        <pc:spChg chg="add mod">
          <ac:chgData name="Justin Vacquerie" userId="968f4b965d9c7392" providerId="LiveId" clId="{A8A88A4B-9AC7-4B83-9609-BFD6BD5919D2}" dt="2024-09-21T09:50:50.062" v="13915" actId="14100"/>
          <ac:spMkLst>
            <pc:docMk/>
            <pc:sldMk cId="4212956298" sldId="613"/>
            <ac:spMk id="15" creationId="{E5B37696-E48C-707E-EB7E-0E834243FBA3}"/>
          </ac:spMkLst>
        </pc:spChg>
        <pc:picChg chg="add mod">
          <ac:chgData name="Justin Vacquerie" userId="968f4b965d9c7392" providerId="LiveId" clId="{A8A88A4B-9AC7-4B83-9609-BFD6BD5919D2}" dt="2024-09-20T12:04:47.906" v="4391" actId="1076"/>
          <ac:picMkLst>
            <pc:docMk/>
            <pc:sldMk cId="4212956298" sldId="613"/>
            <ac:picMk id="8" creationId="{53139559-CB86-FB19-DE76-7E5BF044EC30}"/>
          </ac:picMkLst>
        </pc:picChg>
        <pc:picChg chg="add mod ord">
          <ac:chgData name="Justin Vacquerie" userId="968f4b965d9c7392" providerId="LiveId" clId="{A8A88A4B-9AC7-4B83-9609-BFD6BD5919D2}" dt="2024-09-21T14:18:08.982" v="18768" actId="1076"/>
          <ac:picMkLst>
            <pc:docMk/>
            <pc:sldMk cId="4212956298" sldId="613"/>
            <ac:picMk id="11" creationId="{016BE568-4642-6E40-C1FF-BA56344D58A3}"/>
          </ac:picMkLst>
        </pc:picChg>
        <pc:picChg chg="del">
          <ac:chgData name="Justin Vacquerie" userId="968f4b965d9c7392" providerId="LiveId" clId="{A8A88A4B-9AC7-4B83-9609-BFD6BD5919D2}" dt="2024-09-18T18:32:44.088" v="987" actId="478"/>
          <ac:picMkLst>
            <pc:docMk/>
            <pc:sldMk cId="4212956298" sldId="613"/>
            <ac:picMk id="11" creationId="{65936716-4B6F-93AD-714A-2BEA7E201075}"/>
          </ac:picMkLst>
        </pc:picChg>
      </pc:sldChg>
      <pc:sldChg chg="addSp delSp modSp add mod modNotesTx">
        <pc:chgData name="Justin Vacquerie" userId="968f4b965d9c7392" providerId="LiveId" clId="{A8A88A4B-9AC7-4B83-9609-BFD6BD5919D2}" dt="2024-09-21T15:26:31.020" v="19097" actId="20577"/>
        <pc:sldMkLst>
          <pc:docMk/>
          <pc:sldMk cId="3606245034" sldId="614"/>
        </pc:sldMkLst>
        <pc:spChg chg="mod">
          <ac:chgData name="Justin Vacquerie" userId="968f4b965d9c7392" providerId="LiveId" clId="{A8A88A4B-9AC7-4B83-9609-BFD6BD5919D2}" dt="2024-09-20T07:48:45.522" v="3283" actId="20577"/>
          <ac:spMkLst>
            <pc:docMk/>
            <pc:sldMk cId="3606245034" sldId="614"/>
            <ac:spMk id="5" creationId="{3226E7D1-B413-2BA4-6E2B-688A631BA380}"/>
          </ac:spMkLst>
        </pc:spChg>
        <pc:spChg chg="add mod">
          <ac:chgData name="Justin Vacquerie" userId="968f4b965d9c7392" providerId="LiveId" clId="{A8A88A4B-9AC7-4B83-9609-BFD6BD5919D2}" dt="2024-09-21T11:32:37.214" v="14893" actId="113"/>
          <ac:spMkLst>
            <pc:docMk/>
            <pc:sldMk cId="3606245034" sldId="614"/>
            <ac:spMk id="6" creationId="{3DF8250C-8FBA-4EB4-3C8B-CF09A0A7964B}"/>
          </ac:spMkLst>
        </pc:spChg>
        <pc:spChg chg="del">
          <ac:chgData name="Justin Vacquerie" userId="968f4b965d9c7392" providerId="LiveId" clId="{A8A88A4B-9AC7-4B83-9609-BFD6BD5919D2}" dt="2024-09-19T19:03:54.519" v="2655" actId="478"/>
          <ac:spMkLst>
            <pc:docMk/>
            <pc:sldMk cId="3606245034" sldId="614"/>
            <ac:spMk id="6" creationId="{C1B5EE5E-E5DB-D4FD-78B7-37BE2B89527E}"/>
          </ac:spMkLst>
        </pc:spChg>
        <pc:spChg chg="add mod">
          <ac:chgData name="Justin Vacquerie" userId="968f4b965d9c7392" providerId="LiveId" clId="{A8A88A4B-9AC7-4B83-9609-BFD6BD5919D2}" dt="2024-09-21T11:34:01.937" v="15112" actId="1076"/>
          <ac:spMkLst>
            <pc:docMk/>
            <pc:sldMk cId="3606245034" sldId="614"/>
            <ac:spMk id="8" creationId="{40A4CFA4-7826-D1E0-DB5D-B6CEF55768FA}"/>
          </ac:spMkLst>
        </pc:spChg>
        <pc:spChg chg="mod">
          <ac:chgData name="Justin Vacquerie" userId="968f4b965d9c7392" providerId="LiveId" clId="{A8A88A4B-9AC7-4B83-9609-BFD6BD5919D2}" dt="2024-09-18T18:35:27.302" v="1079" actId="20577"/>
          <ac:spMkLst>
            <pc:docMk/>
            <pc:sldMk cId="3606245034" sldId="614"/>
            <ac:spMk id="9" creationId="{CF8969C0-C683-F8D8-E6AD-2A1BFA7D4EFC}"/>
          </ac:spMkLst>
        </pc:spChg>
        <pc:spChg chg="add mod">
          <ac:chgData name="Justin Vacquerie" userId="968f4b965d9c7392" providerId="LiveId" clId="{A8A88A4B-9AC7-4B83-9609-BFD6BD5919D2}" dt="2024-09-21T11:32:55.156" v="14903" actId="20577"/>
          <ac:spMkLst>
            <pc:docMk/>
            <pc:sldMk cId="3606245034" sldId="614"/>
            <ac:spMk id="13" creationId="{8B9C846A-EFC3-D8A4-B7C6-F75D3D6EAF33}"/>
          </ac:spMkLst>
        </pc:spChg>
        <pc:spChg chg="add mod">
          <ac:chgData name="Justin Vacquerie" userId="968f4b965d9c7392" providerId="LiveId" clId="{A8A88A4B-9AC7-4B83-9609-BFD6BD5919D2}" dt="2024-09-20T16:20:28.259" v="8998" actId="1076"/>
          <ac:spMkLst>
            <pc:docMk/>
            <pc:sldMk cId="3606245034" sldId="614"/>
            <ac:spMk id="16" creationId="{C8E3EE25-36C8-C71F-0FF8-78BDD5669662}"/>
          </ac:spMkLst>
        </pc:spChg>
        <pc:spChg chg="add mod">
          <ac:chgData name="Justin Vacquerie" userId="968f4b965d9c7392" providerId="LiveId" clId="{A8A88A4B-9AC7-4B83-9609-BFD6BD5919D2}" dt="2024-09-20T16:17:38.890" v="8966" actId="122"/>
          <ac:spMkLst>
            <pc:docMk/>
            <pc:sldMk cId="3606245034" sldId="614"/>
            <ac:spMk id="17" creationId="{3AAFB8B9-5B28-7C0E-AF9F-6B96DE662FF3}"/>
          </ac:spMkLst>
        </pc:spChg>
        <pc:spChg chg="add mod">
          <ac:chgData name="Justin Vacquerie" userId="968f4b965d9c7392" providerId="LiveId" clId="{A8A88A4B-9AC7-4B83-9609-BFD6BD5919D2}" dt="2024-09-20T16:17:52.975" v="8977" actId="20577"/>
          <ac:spMkLst>
            <pc:docMk/>
            <pc:sldMk cId="3606245034" sldId="614"/>
            <ac:spMk id="18" creationId="{6FB467D1-633B-7B41-365C-AF170E805749}"/>
          </ac:spMkLst>
        </pc:spChg>
        <pc:spChg chg="add mod">
          <ac:chgData name="Justin Vacquerie" userId="968f4b965d9c7392" providerId="LiveId" clId="{A8A88A4B-9AC7-4B83-9609-BFD6BD5919D2}" dt="2024-09-20T16:18:07.679" v="8984" actId="20577"/>
          <ac:spMkLst>
            <pc:docMk/>
            <pc:sldMk cId="3606245034" sldId="614"/>
            <ac:spMk id="19" creationId="{0F4E4B2C-3127-293F-55BA-C90997D12332}"/>
          </ac:spMkLst>
        </pc:spChg>
        <pc:graphicFrameChg chg="add del modGraphic">
          <ac:chgData name="Justin Vacquerie" userId="968f4b965d9c7392" providerId="LiveId" clId="{A8A88A4B-9AC7-4B83-9609-BFD6BD5919D2}" dt="2024-09-20T15:58:43.171" v="8351" actId="478"/>
          <ac:graphicFrameMkLst>
            <pc:docMk/>
            <pc:sldMk cId="3606245034" sldId="614"/>
            <ac:graphicFrameMk id="6" creationId="{A62C00FE-D8C9-52D0-3139-4C09F34A44FE}"/>
          </ac:graphicFrameMkLst>
        </pc:graphicFrameChg>
        <pc:graphicFrameChg chg="add del modGraphic">
          <ac:chgData name="Justin Vacquerie" userId="968f4b965d9c7392" providerId="LiveId" clId="{A8A88A4B-9AC7-4B83-9609-BFD6BD5919D2}" dt="2024-09-20T16:00:35.007" v="8353" actId="478"/>
          <ac:graphicFrameMkLst>
            <pc:docMk/>
            <pc:sldMk cId="3606245034" sldId="614"/>
            <ac:graphicFrameMk id="8" creationId="{8F023A0E-EDB1-6193-3F58-33FE83669236}"/>
          </ac:graphicFrameMkLst>
        </pc:graphicFrameChg>
        <pc:picChg chg="add mod">
          <ac:chgData name="Justin Vacquerie" userId="968f4b965d9c7392" providerId="LiveId" clId="{A8A88A4B-9AC7-4B83-9609-BFD6BD5919D2}" dt="2024-09-20T16:17:11.590" v="8944" actId="1076"/>
          <ac:picMkLst>
            <pc:docMk/>
            <pc:sldMk cId="3606245034" sldId="614"/>
            <ac:picMk id="7" creationId="{3FADC611-835E-4D5F-59EA-BFCCCA28B083}"/>
          </ac:picMkLst>
        </pc:picChg>
        <pc:picChg chg="add mod">
          <ac:chgData name="Justin Vacquerie" userId="968f4b965d9c7392" providerId="LiveId" clId="{A8A88A4B-9AC7-4B83-9609-BFD6BD5919D2}" dt="2024-09-20T16:17:15.559" v="8946" actId="1076"/>
          <ac:picMkLst>
            <pc:docMk/>
            <pc:sldMk cId="3606245034" sldId="614"/>
            <ac:picMk id="11" creationId="{F9FA30B7-A465-C1FA-E24A-406631C4F62B}"/>
          </ac:picMkLst>
        </pc:picChg>
        <pc:picChg chg="add mod">
          <ac:chgData name="Justin Vacquerie" userId="968f4b965d9c7392" providerId="LiveId" clId="{A8A88A4B-9AC7-4B83-9609-BFD6BD5919D2}" dt="2024-09-20T16:17:13.217" v="8945" actId="1076"/>
          <ac:picMkLst>
            <pc:docMk/>
            <pc:sldMk cId="3606245034" sldId="614"/>
            <ac:picMk id="14" creationId="{8E9E4557-8782-2A85-7BFA-2E5C1FB57DAF}"/>
          </ac:picMkLst>
        </pc:picChg>
      </pc:sldChg>
      <pc:sldChg chg="delSp modSp add del mod ord modNotesTx">
        <pc:chgData name="Justin Vacquerie" userId="968f4b965d9c7392" providerId="LiveId" clId="{A8A88A4B-9AC7-4B83-9609-BFD6BD5919D2}" dt="2024-09-21T12:05:53.596" v="17523" actId="47"/>
        <pc:sldMkLst>
          <pc:docMk/>
          <pc:sldMk cId="3900617063" sldId="615"/>
        </pc:sldMkLst>
        <pc:spChg chg="mod">
          <ac:chgData name="Justin Vacquerie" userId="968f4b965d9c7392" providerId="LiveId" clId="{A8A88A4B-9AC7-4B83-9609-BFD6BD5919D2}" dt="2024-09-20T16:01:34.316" v="8401" actId="313"/>
          <ac:spMkLst>
            <pc:docMk/>
            <pc:sldMk cId="3900617063" sldId="615"/>
            <ac:spMk id="5" creationId="{3226E7D1-B413-2BA4-6E2B-688A631BA380}"/>
          </ac:spMkLst>
        </pc:spChg>
        <pc:spChg chg="del">
          <ac:chgData name="Justin Vacquerie" userId="968f4b965d9c7392" providerId="LiveId" clId="{A8A88A4B-9AC7-4B83-9609-BFD6BD5919D2}" dt="2024-09-20T07:33:52.471" v="3225" actId="478"/>
          <ac:spMkLst>
            <pc:docMk/>
            <pc:sldMk cId="3900617063" sldId="615"/>
            <ac:spMk id="6" creationId="{C1B5EE5E-E5DB-D4FD-78B7-37BE2B89527E}"/>
          </ac:spMkLst>
        </pc:spChg>
      </pc:sldChg>
      <pc:sldChg chg="addSp delSp modSp add mod modNotesTx">
        <pc:chgData name="Justin Vacquerie" userId="968f4b965d9c7392" providerId="LiveId" clId="{A8A88A4B-9AC7-4B83-9609-BFD6BD5919D2}" dt="2024-09-21T09:34:09.555" v="12360" actId="20577"/>
        <pc:sldMkLst>
          <pc:docMk/>
          <pc:sldMk cId="913105048" sldId="616"/>
        </pc:sldMkLst>
        <pc:spChg chg="mod">
          <ac:chgData name="Justin Vacquerie" userId="968f4b965d9c7392" providerId="LiveId" clId="{A8A88A4B-9AC7-4B83-9609-BFD6BD5919D2}" dt="2024-09-20T16:02:08.809" v="8449" actId="20577"/>
          <ac:spMkLst>
            <pc:docMk/>
            <pc:sldMk cId="913105048" sldId="616"/>
            <ac:spMk id="5" creationId="{3226E7D1-B413-2BA4-6E2B-688A631BA380}"/>
          </ac:spMkLst>
        </pc:spChg>
        <pc:spChg chg="add mod">
          <ac:chgData name="Justin Vacquerie" userId="968f4b965d9c7392" providerId="LiveId" clId="{A8A88A4B-9AC7-4B83-9609-BFD6BD5919D2}" dt="2024-09-21T09:33:54.772" v="12357" actId="20577"/>
          <ac:spMkLst>
            <pc:docMk/>
            <pc:sldMk cId="913105048" sldId="616"/>
            <ac:spMk id="6" creationId="{6E6F53A0-087F-E1F3-058F-27580BB15660}"/>
          </ac:spMkLst>
        </pc:spChg>
        <pc:spChg chg="del">
          <ac:chgData name="Justin Vacquerie" userId="968f4b965d9c7392" providerId="LiveId" clId="{A8A88A4B-9AC7-4B83-9609-BFD6BD5919D2}" dt="2024-09-18T18:59:44.675" v="1723" actId="478"/>
          <ac:spMkLst>
            <pc:docMk/>
            <pc:sldMk cId="913105048" sldId="616"/>
            <ac:spMk id="6" creationId="{C1B5EE5E-E5DB-D4FD-78B7-37BE2B89527E}"/>
          </ac:spMkLst>
        </pc:spChg>
        <pc:spChg chg="add mod">
          <ac:chgData name="Justin Vacquerie" userId="968f4b965d9c7392" providerId="LiveId" clId="{A8A88A4B-9AC7-4B83-9609-BFD6BD5919D2}" dt="2024-09-20T14:13:29.036" v="5149" actId="403"/>
          <ac:spMkLst>
            <pc:docMk/>
            <pc:sldMk cId="913105048" sldId="616"/>
            <ac:spMk id="7" creationId="{76B8AB75-98C5-1D3A-C9D4-7EDFB1574F33}"/>
          </ac:spMkLst>
        </pc:spChg>
        <pc:spChg chg="mod">
          <ac:chgData name="Justin Vacquerie" userId="968f4b965d9c7392" providerId="LiveId" clId="{A8A88A4B-9AC7-4B83-9609-BFD6BD5919D2}" dt="2024-09-18T18:36:03.282" v="1143" actId="313"/>
          <ac:spMkLst>
            <pc:docMk/>
            <pc:sldMk cId="913105048" sldId="616"/>
            <ac:spMk id="9" creationId="{CF8969C0-C683-F8D8-E6AD-2A1BFA7D4EFC}"/>
          </ac:spMkLst>
        </pc:spChg>
      </pc:sldChg>
      <pc:sldChg chg="addSp delSp modSp add mod modNotesTx">
        <pc:chgData name="Justin Vacquerie" userId="968f4b965d9c7392" providerId="LiveId" clId="{A8A88A4B-9AC7-4B83-9609-BFD6BD5919D2}" dt="2024-09-23T11:14:58.322" v="21790" actId="20577"/>
        <pc:sldMkLst>
          <pc:docMk/>
          <pc:sldMk cId="3183532895" sldId="617"/>
        </pc:sldMkLst>
        <pc:spChg chg="mod">
          <ac:chgData name="Justin Vacquerie" userId="968f4b965d9c7392" providerId="LiveId" clId="{A8A88A4B-9AC7-4B83-9609-BFD6BD5919D2}" dt="2024-09-20T13:25:11.897" v="4594" actId="20577"/>
          <ac:spMkLst>
            <pc:docMk/>
            <pc:sldMk cId="3183532895" sldId="617"/>
            <ac:spMk id="5" creationId="{3226E7D1-B413-2BA4-6E2B-688A631BA380}"/>
          </ac:spMkLst>
        </pc:spChg>
        <pc:spChg chg="del mod">
          <ac:chgData name="Justin Vacquerie" userId="968f4b965d9c7392" providerId="LiveId" clId="{A8A88A4B-9AC7-4B83-9609-BFD6BD5919D2}" dt="2024-09-20T07:55:32.252" v="3341" actId="478"/>
          <ac:spMkLst>
            <pc:docMk/>
            <pc:sldMk cId="3183532895" sldId="617"/>
            <ac:spMk id="6" creationId="{C1B5EE5E-E5DB-D4FD-78B7-37BE2B89527E}"/>
          </ac:spMkLst>
        </pc:spChg>
        <pc:spChg chg="add del mod">
          <ac:chgData name="Justin Vacquerie" userId="968f4b965d9c7392" providerId="LiveId" clId="{A8A88A4B-9AC7-4B83-9609-BFD6BD5919D2}" dt="2024-09-20T13:17:12.344" v="4538" actId="478"/>
          <ac:spMkLst>
            <pc:docMk/>
            <pc:sldMk cId="3183532895" sldId="617"/>
            <ac:spMk id="7" creationId="{12066141-2B89-8CEE-925A-99A5FD99C475}"/>
          </ac:spMkLst>
        </pc:spChg>
        <pc:spChg chg="mod">
          <ac:chgData name="Justin Vacquerie" userId="968f4b965d9c7392" providerId="LiveId" clId="{A8A88A4B-9AC7-4B83-9609-BFD6BD5919D2}" dt="2024-09-18T18:37:17.591" v="1200" actId="20577"/>
          <ac:spMkLst>
            <pc:docMk/>
            <pc:sldMk cId="3183532895" sldId="617"/>
            <ac:spMk id="9" creationId="{CF8969C0-C683-F8D8-E6AD-2A1BFA7D4EFC}"/>
          </ac:spMkLst>
        </pc:spChg>
        <pc:spChg chg="add mod">
          <ac:chgData name="Justin Vacquerie" userId="968f4b965d9c7392" providerId="LiveId" clId="{A8A88A4B-9AC7-4B83-9609-BFD6BD5919D2}" dt="2024-09-21T13:16:33.706" v="18546" actId="20577"/>
          <ac:spMkLst>
            <pc:docMk/>
            <pc:sldMk cId="3183532895" sldId="617"/>
            <ac:spMk id="11" creationId="{64841BD4-B41B-966B-D53E-0240D360D4CA}"/>
          </ac:spMkLst>
        </pc:spChg>
        <pc:spChg chg="add del mod">
          <ac:chgData name="Justin Vacquerie" userId="968f4b965d9c7392" providerId="LiveId" clId="{A8A88A4B-9AC7-4B83-9609-BFD6BD5919D2}" dt="2024-09-21T13:16:52.402" v="18580" actId="21"/>
          <ac:spMkLst>
            <pc:docMk/>
            <pc:sldMk cId="3183532895" sldId="617"/>
            <ac:spMk id="13" creationId="{F93419E9-92DF-3429-F89A-208C6322FB11}"/>
          </ac:spMkLst>
        </pc:spChg>
        <pc:picChg chg="add mod">
          <ac:chgData name="Justin Vacquerie" userId="968f4b965d9c7392" providerId="LiveId" clId="{A8A88A4B-9AC7-4B83-9609-BFD6BD5919D2}" dt="2024-09-21T13:14:45.610" v="18493" actId="1076"/>
          <ac:picMkLst>
            <pc:docMk/>
            <pc:sldMk cId="3183532895" sldId="617"/>
            <ac:picMk id="7" creationId="{FE8182E6-2B8D-BC92-6F25-93849CF73D34}"/>
          </ac:picMkLst>
        </pc:picChg>
        <pc:picChg chg="add del mod">
          <ac:chgData name="Justin Vacquerie" userId="968f4b965d9c7392" providerId="LiveId" clId="{A8A88A4B-9AC7-4B83-9609-BFD6BD5919D2}" dt="2024-09-21T13:14:39.803" v="18490" actId="478"/>
          <ac:picMkLst>
            <pc:docMk/>
            <pc:sldMk cId="3183532895" sldId="617"/>
            <ac:picMk id="8" creationId="{EE1B715D-E719-7023-19A4-84136F65AECC}"/>
          </ac:picMkLst>
        </pc:picChg>
      </pc:sldChg>
      <pc:sldChg chg="addSp delSp modSp add mod modNotesTx">
        <pc:chgData name="Justin Vacquerie" userId="968f4b965d9c7392" providerId="LiveId" clId="{A8A88A4B-9AC7-4B83-9609-BFD6BD5919D2}" dt="2024-09-21T12:08:40.992" v="17572" actId="20577"/>
        <pc:sldMkLst>
          <pc:docMk/>
          <pc:sldMk cId="3447696724" sldId="618"/>
        </pc:sldMkLst>
        <pc:spChg chg="mod">
          <ac:chgData name="Justin Vacquerie" userId="968f4b965d9c7392" providerId="LiveId" clId="{A8A88A4B-9AC7-4B83-9609-BFD6BD5919D2}" dt="2024-09-18T18:37:59.834" v="1356" actId="20577"/>
          <ac:spMkLst>
            <pc:docMk/>
            <pc:sldMk cId="3447696724" sldId="618"/>
            <ac:spMk id="5" creationId="{3226E7D1-B413-2BA4-6E2B-688A631BA380}"/>
          </ac:spMkLst>
        </pc:spChg>
        <pc:spChg chg="del">
          <ac:chgData name="Justin Vacquerie" userId="968f4b965d9c7392" providerId="LiveId" clId="{A8A88A4B-9AC7-4B83-9609-BFD6BD5919D2}" dt="2024-09-18T18:40:46.561" v="1530" actId="478"/>
          <ac:spMkLst>
            <pc:docMk/>
            <pc:sldMk cId="3447696724" sldId="618"/>
            <ac:spMk id="6" creationId="{C1B5EE5E-E5DB-D4FD-78B7-37BE2B89527E}"/>
          </ac:spMkLst>
        </pc:spChg>
        <pc:spChg chg="mod">
          <ac:chgData name="Justin Vacquerie" userId="968f4b965d9c7392" providerId="LiveId" clId="{A8A88A4B-9AC7-4B83-9609-BFD6BD5919D2}" dt="2024-09-21T12:08:40.992" v="17572" actId="20577"/>
          <ac:spMkLst>
            <pc:docMk/>
            <pc:sldMk cId="3447696724" sldId="618"/>
            <ac:spMk id="9" creationId="{CF8969C0-C683-F8D8-E6AD-2A1BFA7D4EFC}"/>
          </ac:spMkLst>
        </pc:spChg>
        <pc:spChg chg="add mod">
          <ac:chgData name="Justin Vacquerie" userId="968f4b965d9c7392" providerId="LiveId" clId="{A8A88A4B-9AC7-4B83-9609-BFD6BD5919D2}" dt="2024-09-20T07:10:09.424" v="3215" actId="1035"/>
          <ac:spMkLst>
            <pc:docMk/>
            <pc:sldMk cId="3447696724" sldId="618"/>
            <ac:spMk id="15" creationId="{395C5A6A-AFDB-7D45-F4EE-07C53117923A}"/>
          </ac:spMkLst>
        </pc:spChg>
        <pc:spChg chg="add mod">
          <ac:chgData name="Justin Vacquerie" userId="968f4b965d9c7392" providerId="LiveId" clId="{A8A88A4B-9AC7-4B83-9609-BFD6BD5919D2}" dt="2024-09-20T07:10:09.424" v="3215" actId="1035"/>
          <ac:spMkLst>
            <pc:docMk/>
            <pc:sldMk cId="3447696724" sldId="618"/>
            <ac:spMk id="16" creationId="{29633696-AA17-1A25-E8E2-EF8A04E2BDFA}"/>
          </ac:spMkLst>
        </pc:spChg>
        <pc:picChg chg="add del mod">
          <ac:chgData name="Justin Vacquerie" userId="968f4b965d9c7392" providerId="LiveId" clId="{A8A88A4B-9AC7-4B83-9609-BFD6BD5919D2}" dt="2024-09-18T18:38:50.852" v="1360" actId="478"/>
          <ac:picMkLst>
            <pc:docMk/>
            <pc:sldMk cId="3447696724" sldId="618"/>
            <ac:picMk id="7" creationId="{4CE3BC62-3A9E-8F29-6271-25E7337A582C}"/>
          </ac:picMkLst>
        </pc:picChg>
        <pc:picChg chg="add mod">
          <ac:chgData name="Justin Vacquerie" userId="968f4b965d9c7392" providerId="LiveId" clId="{A8A88A4B-9AC7-4B83-9609-BFD6BD5919D2}" dt="2024-09-20T07:09:59.759" v="3191" actId="1035"/>
          <ac:picMkLst>
            <pc:docMk/>
            <pc:sldMk cId="3447696724" sldId="618"/>
            <ac:picMk id="11" creationId="{325B9FD0-3509-7523-3434-24A9E0461146}"/>
          </ac:picMkLst>
        </pc:picChg>
        <pc:picChg chg="add mod">
          <ac:chgData name="Justin Vacquerie" userId="968f4b965d9c7392" providerId="LiveId" clId="{A8A88A4B-9AC7-4B83-9609-BFD6BD5919D2}" dt="2024-09-20T07:09:59.759" v="3191" actId="1035"/>
          <ac:picMkLst>
            <pc:docMk/>
            <pc:sldMk cId="3447696724" sldId="618"/>
            <ac:picMk id="14" creationId="{B77F63D0-7BB9-EE8E-36AB-BA5512855B82}"/>
          </ac:picMkLst>
        </pc:picChg>
      </pc:sldChg>
      <pc:sldChg chg="addSp delSp modSp add mod modNotesTx">
        <pc:chgData name="Justin Vacquerie" userId="968f4b965d9c7392" providerId="LiveId" clId="{A8A88A4B-9AC7-4B83-9609-BFD6BD5919D2}" dt="2024-09-21T12:08:44.671" v="17575" actId="20577"/>
        <pc:sldMkLst>
          <pc:docMk/>
          <pc:sldMk cId="597485450" sldId="619"/>
        </pc:sldMkLst>
        <pc:spChg chg="mod">
          <ac:chgData name="Justin Vacquerie" userId="968f4b965d9c7392" providerId="LiveId" clId="{A8A88A4B-9AC7-4B83-9609-BFD6BD5919D2}" dt="2024-09-18T18:40:01.317" v="1460" actId="20577"/>
          <ac:spMkLst>
            <pc:docMk/>
            <pc:sldMk cId="597485450" sldId="619"/>
            <ac:spMk id="5" creationId="{3226E7D1-B413-2BA4-6E2B-688A631BA380}"/>
          </ac:spMkLst>
        </pc:spChg>
        <pc:spChg chg="del">
          <ac:chgData name="Justin Vacquerie" userId="968f4b965d9c7392" providerId="LiveId" clId="{A8A88A4B-9AC7-4B83-9609-BFD6BD5919D2}" dt="2024-09-18T18:40:43.093" v="1529" actId="478"/>
          <ac:spMkLst>
            <pc:docMk/>
            <pc:sldMk cId="597485450" sldId="619"/>
            <ac:spMk id="6" creationId="{C1B5EE5E-E5DB-D4FD-78B7-37BE2B89527E}"/>
          </ac:spMkLst>
        </pc:spChg>
        <pc:spChg chg="mod">
          <ac:chgData name="Justin Vacquerie" userId="968f4b965d9c7392" providerId="LiveId" clId="{A8A88A4B-9AC7-4B83-9609-BFD6BD5919D2}" dt="2024-09-21T12:08:44.671" v="17575" actId="20577"/>
          <ac:spMkLst>
            <pc:docMk/>
            <pc:sldMk cId="597485450" sldId="619"/>
            <ac:spMk id="9" creationId="{CF8969C0-C683-F8D8-E6AD-2A1BFA7D4EFC}"/>
          </ac:spMkLst>
        </pc:spChg>
        <pc:spChg chg="add mod">
          <ac:chgData name="Justin Vacquerie" userId="968f4b965d9c7392" providerId="LiveId" clId="{A8A88A4B-9AC7-4B83-9609-BFD6BD5919D2}" dt="2024-09-18T18:45:16.834" v="1603" actId="1076"/>
          <ac:spMkLst>
            <pc:docMk/>
            <pc:sldMk cId="597485450" sldId="619"/>
            <ac:spMk id="14" creationId="{AD6F4EF9-5460-9988-91BD-744E90A56CB4}"/>
          </ac:spMkLst>
        </pc:spChg>
        <pc:spChg chg="add">
          <ac:chgData name="Justin Vacquerie" userId="968f4b965d9c7392" providerId="LiveId" clId="{A8A88A4B-9AC7-4B83-9609-BFD6BD5919D2}" dt="2024-09-18T18:46:28.240" v="1611"/>
          <ac:spMkLst>
            <pc:docMk/>
            <pc:sldMk cId="597485450" sldId="619"/>
            <ac:spMk id="18" creationId="{4119503C-9667-89B6-FF03-D411308DCE88}"/>
          </ac:spMkLst>
        </pc:spChg>
        <pc:spChg chg="add mod">
          <ac:chgData name="Justin Vacquerie" userId="968f4b965d9c7392" providerId="LiveId" clId="{A8A88A4B-9AC7-4B83-9609-BFD6BD5919D2}" dt="2024-09-18T18:48:23.663" v="1633" actId="1076"/>
          <ac:spMkLst>
            <pc:docMk/>
            <pc:sldMk cId="597485450" sldId="619"/>
            <ac:spMk id="19" creationId="{870A3C1B-792F-6570-7E15-B3D109A1A3BC}"/>
          </ac:spMkLst>
        </pc:spChg>
        <pc:spChg chg="add">
          <ac:chgData name="Justin Vacquerie" userId="968f4b965d9c7392" providerId="LiveId" clId="{A8A88A4B-9AC7-4B83-9609-BFD6BD5919D2}" dt="2024-09-18T18:47:52.780" v="1624"/>
          <ac:spMkLst>
            <pc:docMk/>
            <pc:sldMk cId="597485450" sldId="619"/>
            <ac:spMk id="20" creationId="{836E1FA1-A8BC-9ACC-34F7-D4245F64C52F}"/>
          </ac:spMkLst>
        </pc:spChg>
        <pc:spChg chg="add mod">
          <ac:chgData name="Justin Vacquerie" userId="968f4b965d9c7392" providerId="LiveId" clId="{A8A88A4B-9AC7-4B83-9609-BFD6BD5919D2}" dt="2024-09-18T18:48:14.860" v="1630" actId="1076"/>
          <ac:spMkLst>
            <pc:docMk/>
            <pc:sldMk cId="597485450" sldId="619"/>
            <ac:spMk id="22" creationId="{B0B781FA-85AC-EEA2-8145-79BCE8619C21}"/>
          </ac:spMkLst>
        </pc:spChg>
        <pc:spChg chg="add">
          <ac:chgData name="Justin Vacquerie" userId="968f4b965d9c7392" providerId="LiveId" clId="{A8A88A4B-9AC7-4B83-9609-BFD6BD5919D2}" dt="2024-09-18T18:48:26.239" v="1634"/>
          <ac:spMkLst>
            <pc:docMk/>
            <pc:sldMk cId="597485450" sldId="619"/>
            <ac:spMk id="23" creationId="{576D1F84-7DF9-97C2-FC7B-586A375B16F0}"/>
          </ac:spMkLst>
        </pc:spChg>
        <pc:spChg chg="add mod">
          <ac:chgData name="Justin Vacquerie" userId="968f4b965d9c7392" providerId="LiveId" clId="{A8A88A4B-9AC7-4B83-9609-BFD6BD5919D2}" dt="2024-09-18T18:48:44.768" v="1653" actId="1076"/>
          <ac:spMkLst>
            <pc:docMk/>
            <pc:sldMk cId="597485450" sldId="619"/>
            <ac:spMk id="24" creationId="{0F809AF0-711E-CD99-C798-76F674AEE9C8}"/>
          </ac:spMkLst>
        </pc:spChg>
        <pc:picChg chg="add mod">
          <ac:chgData name="Justin Vacquerie" userId="968f4b965d9c7392" providerId="LiveId" clId="{A8A88A4B-9AC7-4B83-9609-BFD6BD5919D2}" dt="2024-09-18T18:53:19.718" v="1671" actId="1076"/>
          <ac:picMkLst>
            <pc:docMk/>
            <pc:sldMk cId="597485450" sldId="619"/>
            <ac:picMk id="8" creationId="{E544C076-759B-41AB-CE26-B9C3B85F1D98}"/>
          </ac:picMkLst>
        </pc:picChg>
        <pc:picChg chg="add mod">
          <ac:chgData name="Justin Vacquerie" userId="968f4b965d9c7392" providerId="LiveId" clId="{A8A88A4B-9AC7-4B83-9609-BFD6BD5919D2}" dt="2024-09-18T18:51:52.394" v="1664" actId="1076"/>
          <ac:picMkLst>
            <pc:docMk/>
            <pc:sldMk cId="597485450" sldId="619"/>
            <ac:picMk id="13" creationId="{2498B915-3D8C-5931-860D-8D0755569273}"/>
          </ac:picMkLst>
        </pc:picChg>
        <pc:picChg chg="add mod modCrop">
          <ac:chgData name="Justin Vacquerie" userId="968f4b965d9c7392" providerId="LiveId" clId="{A8A88A4B-9AC7-4B83-9609-BFD6BD5919D2}" dt="2024-09-18T18:51:41.684" v="1662" actId="1076"/>
          <ac:picMkLst>
            <pc:docMk/>
            <pc:sldMk cId="597485450" sldId="619"/>
            <ac:picMk id="26" creationId="{C480B9DD-F7B4-C66E-E47F-3860F323FC5D}"/>
          </ac:picMkLst>
        </pc:picChg>
        <pc:picChg chg="add mod">
          <ac:chgData name="Justin Vacquerie" userId="968f4b965d9c7392" providerId="LiveId" clId="{A8A88A4B-9AC7-4B83-9609-BFD6BD5919D2}" dt="2024-09-20T12:53:25.220" v="4528" actId="1076"/>
          <ac:picMkLst>
            <pc:docMk/>
            <pc:sldMk cId="597485450" sldId="619"/>
            <ac:picMk id="28" creationId="{CC6E2115-0A47-2A4D-42F0-9CB5E9474484}"/>
          </ac:picMkLst>
        </pc:picChg>
        <pc:cxnChg chg="add mod">
          <ac:chgData name="Justin Vacquerie" userId="968f4b965d9c7392" providerId="LiveId" clId="{A8A88A4B-9AC7-4B83-9609-BFD6BD5919D2}" dt="2024-09-18T18:45:46.777" v="1606" actId="1076"/>
          <ac:cxnSpMkLst>
            <pc:docMk/>
            <pc:sldMk cId="597485450" sldId="619"/>
            <ac:cxnSpMk id="16" creationId="{8675C61D-46D8-663C-A153-6D1D77BF1C31}"/>
          </ac:cxnSpMkLst>
        </pc:cxnChg>
      </pc:sldChg>
      <pc:sldChg chg="addSp delSp modSp add mod modNotesTx">
        <pc:chgData name="Justin Vacquerie" userId="968f4b965d9c7392" providerId="LiveId" clId="{A8A88A4B-9AC7-4B83-9609-BFD6BD5919D2}" dt="2024-09-21T12:08:47.808" v="17578" actId="20577"/>
        <pc:sldMkLst>
          <pc:docMk/>
          <pc:sldMk cId="1717402295" sldId="620"/>
        </pc:sldMkLst>
        <pc:spChg chg="mod">
          <ac:chgData name="Justin Vacquerie" userId="968f4b965d9c7392" providerId="LiveId" clId="{A8A88A4B-9AC7-4B83-9609-BFD6BD5919D2}" dt="2024-09-18T18:40:36.033" v="1527" actId="20577"/>
          <ac:spMkLst>
            <pc:docMk/>
            <pc:sldMk cId="1717402295" sldId="620"/>
            <ac:spMk id="5" creationId="{3226E7D1-B413-2BA4-6E2B-688A631BA380}"/>
          </ac:spMkLst>
        </pc:spChg>
        <pc:spChg chg="del">
          <ac:chgData name="Justin Vacquerie" userId="968f4b965d9c7392" providerId="LiveId" clId="{A8A88A4B-9AC7-4B83-9609-BFD6BD5919D2}" dt="2024-09-18T18:40:39.209" v="1528" actId="478"/>
          <ac:spMkLst>
            <pc:docMk/>
            <pc:sldMk cId="1717402295" sldId="620"/>
            <ac:spMk id="6" creationId="{C1B5EE5E-E5DB-D4FD-78B7-37BE2B89527E}"/>
          </ac:spMkLst>
        </pc:spChg>
        <pc:spChg chg="add mod">
          <ac:chgData name="Justin Vacquerie" userId="968f4b965d9c7392" providerId="LiveId" clId="{A8A88A4B-9AC7-4B83-9609-BFD6BD5919D2}" dt="2024-09-20T12:09:57.270" v="4517" actId="1076"/>
          <ac:spMkLst>
            <pc:docMk/>
            <pc:sldMk cId="1717402295" sldId="620"/>
            <ac:spMk id="7" creationId="{5845D1DD-4E74-D542-4926-66648BE99B9C}"/>
          </ac:spMkLst>
        </pc:spChg>
        <pc:spChg chg="add mod">
          <ac:chgData name="Justin Vacquerie" userId="968f4b965d9c7392" providerId="LiveId" clId="{A8A88A4B-9AC7-4B83-9609-BFD6BD5919D2}" dt="2024-09-20T12:09:50.636" v="4516" actId="1076"/>
          <ac:spMkLst>
            <pc:docMk/>
            <pc:sldMk cId="1717402295" sldId="620"/>
            <ac:spMk id="8" creationId="{416CA2CF-222A-7A1E-D034-3F62E708FDFA}"/>
          </ac:spMkLst>
        </pc:spChg>
        <pc:spChg chg="mod">
          <ac:chgData name="Justin Vacquerie" userId="968f4b965d9c7392" providerId="LiveId" clId="{A8A88A4B-9AC7-4B83-9609-BFD6BD5919D2}" dt="2024-09-21T12:08:47.808" v="17578" actId="20577"/>
          <ac:spMkLst>
            <pc:docMk/>
            <pc:sldMk cId="1717402295" sldId="620"/>
            <ac:spMk id="9" creationId="{CF8969C0-C683-F8D8-E6AD-2A1BFA7D4EFC}"/>
          </ac:spMkLst>
        </pc:spChg>
        <pc:spChg chg="add mod">
          <ac:chgData name="Justin Vacquerie" userId="968f4b965d9c7392" providerId="LiveId" clId="{A8A88A4B-9AC7-4B83-9609-BFD6BD5919D2}" dt="2024-09-20T12:10:11.132" v="4520" actId="113"/>
          <ac:spMkLst>
            <pc:docMk/>
            <pc:sldMk cId="1717402295" sldId="620"/>
            <ac:spMk id="17" creationId="{67EC260D-3218-1659-9920-F6F62ECDB2B8}"/>
          </ac:spMkLst>
        </pc:spChg>
        <pc:spChg chg="add">
          <ac:chgData name="Justin Vacquerie" userId="968f4b965d9c7392" providerId="LiveId" clId="{A8A88A4B-9AC7-4B83-9609-BFD6BD5919D2}" dt="2024-09-18T18:57:05.454" v="1705"/>
          <ac:spMkLst>
            <pc:docMk/>
            <pc:sldMk cId="1717402295" sldId="620"/>
            <ac:spMk id="22" creationId="{B965F683-1FB0-C7FA-F1E5-E881A7A74FB9}"/>
          </ac:spMkLst>
        </pc:spChg>
        <pc:spChg chg="add mod">
          <ac:chgData name="Justin Vacquerie" userId="968f4b965d9c7392" providerId="LiveId" clId="{A8A88A4B-9AC7-4B83-9609-BFD6BD5919D2}" dt="2024-09-20T12:10:07.129" v="4519" actId="113"/>
          <ac:spMkLst>
            <pc:docMk/>
            <pc:sldMk cId="1717402295" sldId="620"/>
            <ac:spMk id="24" creationId="{5983EDE5-9554-6557-4C42-90AD61F4CD0A}"/>
          </ac:spMkLst>
        </pc:spChg>
        <pc:picChg chg="add mod">
          <ac:chgData name="Justin Vacquerie" userId="968f4b965d9c7392" providerId="LiveId" clId="{A8A88A4B-9AC7-4B83-9609-BFD6BD5919D2}" dt="2024-09-20T12:09:12.162" v="4502" actId="1076"/>
          <ac:picMkLst>
            <pc:docMk/>
            <pc:sldMk cId="1717402295" sldId="620"/>
            <ac:picMk id="13" creationId="{4D410781-98D0-868A-5046-BB1F64A6674C}"/>
          </ac:picMkLst>
        </pc:picChg>
        <pc:picChg chg="add del mod">
          <ac:chgData name="Justin Vacquerie" userId="968f4b965d9c7392" providerId="LiveId" clId="{A8A88A4B-9AC7-4B83-9609-BFD6BD5919D2}" dt="2024-09-20T12:08:43.467" v="4493" actId="478"/>
          <ac:picMkLst>
            <pc:docMk/>
            <pc:sldMk cId="1717402295" sldId="620"/>
            <ac:picMk id="15" creationId="{C1047E93-4F8B-2734-8D40-8AD328126DB4}"/>
          </ac:picMkLst>
        </pc:picChg>
        <pc:picChg chg="add mod">
          <ac:chgData name="Justin Vacquerie" userId="968f4b965d9c7392" providerId="LiveId" clId="{A8A88A4B-9AC7-4B83-9609-BFD6BD5919D2}" dt="2024-09-20T12:09:20.757" v="4505" actId="1076"/>
          <ac:picMkLst>
            <pc:docMk/>
            <pc:sldMk cId="1717402295" sldId="620"/>
            <ac:picMk id="19" creationId="{DE87123E-A5CD-8BFD-8AD8-BE4B9917D5F8}"/>
          </ac:picMkLst>
        </pc:picChg>
        <pc:picChg chg="add del mod">
          <ac:chgData name="Justin Vacquerie" userId="968f4b965d9c7392" providerId="LiveId" clId="{A8A88A4B-9AC7-4B83-9609-BFD6BD5919D2}" dt="2024-09-20T12:08:45.161" v="4494" actId="478"/>
          <ac:picMkLst>
            <pc:docMk/>
            <pc:sldMk cId="1717402295" sldId="620"/>
            <ac:picMk id="21" creationId="{7B11974B-93D7-F971-B1C5-C13AC9E5002A}"/>
          </ac:picMkLst>
        </pc:picChg>
      </pc:sldChg>
      <pc:sldChg chg="addSp modSp add mod modNotesTx">
        <pc:chgData name="Justin Vacquerie" userId="968f4b965d9c7392" providerId="LiveId" clId="{A8A88A4B-9AC7-4B83-9609-BFD6BD5919D2}" dt="2024-09-23T11:13:36.594" v="21782" actId="20577"/>
        <pc:sldMkLst>
          <pc:docMk/>
          <pc:sldMk cId="1766166244" sldId="621"/>
        </pc:sldMkLst>
        <pc:spChg chg="mod">
          <ac:chgData name="Justin Vacquerie" userId="968f4b965d9c7392" providerId="LiveId" clId="{A8A88A4B-9AC7-4B83-9609-BFD6BD5919D2}" dt="2024-09-20T16:02:21.122" v="8451" actId="20577"/>
          <ac:spMkLst>
            <pc:docMk/>
            <pc:sldMk cId="1766166244" sldId="621"/>
            <ac:spMk id="5" creationId="{3226E7D1-B413-2BA4-6E2B-688A631BA380}"/>
          </ac:spMkLst>
        </pc:spChg>
        <pc:picChg chg="add mod">
          <ac:chgData name="Justin Vacquerie" userId="968f4b965d9c7392" providerId="LiveId" clId="{A8A88A4B-9AC7-4B83-9609-BFD6BD5919D2}" dt="2024-09-20T12:05:14.884" v="4395" actId="1076"/>
          <ac:picMkLst>
            <pc:docMk/>
            <pc:sldMk cId="1766166244" sldId="621"/>
            <ac:picMk id="6" creationId="{E62337EA-3483-DCF1-727F-7DDA3C9FB7E3}"/>
          </ac:picMkLst>
        </pc:picChg>
      </pc:sldChg>
      <pc:sldChg chg="addSp delSp modSp add mod modNotesTx">
        <pc:chgData name="Justin Vacquerie" userId="968f4b965d9c7392" providerId="LiveId" clId="{A8A88A4B-9AC7-4B83-9609-BFD6BD5919D2}" dt="2024-09-21T15:24:33.472" v="19058" actId="20577"/>
        <pc:sldMkLst>
          <pc:docMk/>
          <pc:sldMk cId="571490054" sldId="622"/>
        </pc:sldMkLst>
        <pc:spChg chg="add mod">
          <ac:chgData name="Justin Vacquerie" userId="968f4b965d9c7392" providerId="LiveId" clId="{A8A88A4B-9AC7-4B83-9609-BFD6BD5919D2}" dt="2024-09-20T15:52:17.271" v="7501" actId="20577"/>
          <ac:spMkLst>
            <pc:docMk/>
            <pc:sldMk cId="571490054" sldId="622"/>
            <ac:spMk id="6" creationId="{A617E028-EFD4-DF73-D136-3EE6B398154D}"/>
          </ac:spMkLst>
        </pc:spChg>
        <pc:spChg chg="add mod">
          <ac:chgData name="Justin Vacquerie" userId="968f4b965d9c7392" providerId="LiveId" clId="{A8A88A4B-9AC7-4B83-9609-BFD6BD5919D2}" dt="2024-09-21T15:24:33.472" v="19058" actId="20577"/>
          <ac:spMkLst>
            <pc:docMk/>
            <pc:sldMk cId="571490054" sldId="622"/>
            <ac:spMk id="7" creationId="{2DB2FE3E-3E11-923B-2F04-ABB478BB3222}"/>
          </ac:spMkLst>
        </pc:spChg>
        <pc:spChg chg="mod">
          <ac:chgData name="Justin Vacquerie" userId="968f4b965d9c7392" providerId="LiveId" clId="{A8A88A4B-9AC7-4B83-9609-BFD6BD5919D2}" dt="2024-09-20T06:59:40.167" v="3080" actId="20577"/>
          <ac:spMkLst>
            <pc:docMk/>
            <pc:sldMk cId="571490054" sldId="622"/>
            <ac:spMk id="9" creationId="{CF8969C0-C683-F8D8-E6AD-2A1BFA7D4EFC}"/>
          </ac:spMkLst>
        </pc:spChg>
        <pc:picChg chg="add mod">
          <ac:chgData name="Justin Vacquerie" userId="968f4b965d9c7392" providerId="LiveId" clId="{A8A88A4B-9AC7-4B83-9609-BFD6BD5919D2}" dt="2024-09-20T13:44:38.760" v="4739" actId="1076"/>
          <ac:picMkLst>
            <pc:docMk/>
            <pc:sldMk cId="571490054" sldId="622"/>
            <ac:picMk id="5" creationId="{A98D80AB-90FC-782C-E89E-C6002B24A6D9}"/>
          </ac:picMkLst>
        </pc:picChg>
        <pc:picChg chg="del">
          <ac:chgData name="Justin Vacquerie" userId="968f4b965d9c7392" providerId="LiveId" clId="{A8A88A4B-9AC7-4B83-9609-BFD6BD5919D2}" dt="2024-09-20T06:59:43.196" v="3081" actId="478"/>
          <ac:picMkLst>
            <pc:docMk/>
            <pc:sldMk cId="571490054" sldId="622"/>
            <ac:picMk id="11" creationId="{65936716-4B6F-93AD-714A-2BEA7E201075}"/>
          </ac:picMkLst>
        </pc:picChg>
      </pc:sldChg>
      <pc:sldChg chg="new del">
        <pc:chgData name="Justin Vacquerie" userId="968f4b965d9c7392" providerId="LiveId" clId="{A8A88A4B-9AC7-4B83-9609-BFD6BD5919D2}" dt="2024-09-20T06:58:17.408" v="2973" actId="47"/>
        <pc:sldMkLst>
          <pc:docMk/>
          <pc:sldMk cId="3243960289" sldId="622"/>
        </pc:sldMkLst>
      </pc:sldChg>
      <pc:sldChg chg="addSp delSp modSp new mod modNotesTx">
        <pc:chgData name="Justin Vacquerie" userId="968f4b965d9c7392" providerId="LiveId" clId="{A8A88A4B-9AC7-4B83-9609-BFD6BD5919D2}" dt="2024-09-21T15:48:55.208" v="20582" actId="20577"/>
        <pc:sldMkLst>
          <pc:docMk/>
          <pc:sldMk cId="3120948934" sldId="623"/>
        </pc:sldMkLst>
        <pc:spChg chg="del">
          <ac:chgData name="Justin Vacquerie" userId="968f4b965d9c7392" providerId="LiveId" clId="{A8A88A4B-9AC7-4B83-9609-BFD6BD5919D2}" dt="2024-09-20T08:12:39.584" v="3770" actId="478"/>
          <ac:spMkLst>
            <pc:docMk/>
            <pc:sldMk cId="3120948934" sldId="623"/>
            <ac:spMk id="5" creationId="{31173BCF-54FD-9808-4330-805952962A3F}"/>
          </ac:spMkLst>
        </pc:spChg>
        <pc:spChg chg="mod">
          <ac:chgData name="Justin Vacquerie" userId="968f4b965d9c7392" providerId="LiveId" clId="{A8A88A4B-9AC7-4B83-9609-BFD6BD5919D2}" dt="2024-09-21T15:38:39.936" v="20407" actId="20577"/>
          <ac:spMkLst>
            <pc:docMk/>
            <pc:sldMk cId="3120948934" sldId="623"/>
            <ac:spMk id="6" creationId="{F86852EF-C1D5-07D1-7B6E-D3B7F6CE6BC6}"/>
          </ac:spMkLst>
        </pc:spChg>
        <pc:spChg chg="add mod">
          <ac:chgData name="Justin Vacquerie" userId="968f4b965d9c7392" providerId="LiveId" clId="{A8A88A4B-9AC7-4B83-9609-BFD6BD5919D2}" dt="2024-09-21T15:48:55.208" v="20582" actId="20577"/>
          <ac:spMkLst>
            <pc:docMk/>
            <pc:sldMk cId="3120948934" sldId="623"/>
            <ac:spMk id="7" creationId="{31AFAA4A-17A1-0FF3-16D8-0BBA96C03653}"/>
          </ac:spMkLst>
        </pc:spChg>
        <pc:picChg chg="add del mod">
          <ac:chgData name="Justin Vacquerie" userId="968f4b965d9c7392" providerId="LiveId" clId="{A8A88A4B-9AC7-4B83-9609-BFD6BD5919D2}" dt="2024-09-21T12:05:33.524" v="17519" actId="478"/>
          <ac:picMkLst>
            <pc:docMk/>
            <pc:sldMk cId="3120948934" sldId="623"/>
            <ac:picMk id="8" creationId="{A394BFF8-B70D-F22A-7095-CA5DD359B539}"/>
          </ac:picMkLst>
        </pc:picChg>
        <pc:picChg chg="add mod">
          <ac:chgData name="Justin Vacquerie" userId="968f4b965d9c7392" providerId="LiveId" clId="{A8A88A4B-9AC7-4B83-9609-BFD6BD5919D2}" dt="2024-09-21T12:05:37.448" v="17522" actId="1076"/>
          <ac:picMkLst>
            <pc:docMk/>
            <pc:sldMk cId="3120948934" sldId="623"/>
            <ac:picMk id="10" creationId="{6FF7B34A-C6C6-9F7B-E137-A15A9BF6DCD4}"/>
          </ac:picMkLst>
        </pc:picChg>
      </pc:sldChg>
      <pc:sldChg chg="addSp delSp modSp new mod modNotesTx">
        <pc:chgData name="Justin Vacquerie" userId="968f4b965d9c7392" providerId="LiveId" clId="{A8A88A4B-9AC7-4B83-9609-BFD6BD5919D2}" dt="2024-09-21T09:47:33.435" v="13367" actId="20577"/>
        <pc:sldMkLst>
          <pc:docMk/>
          <pc:sldMk cId="593587453" sldId="624"/>
        </pc:sldMkLst>
        <pc:spChg chg="del">
          <ac:chgData name="Justin Vacquerie" userId="968f4b965d9c7392" providerId="LiveId" clId="{A8A88A4B-9AC7-4B83-9609-BFD6BD5919D2}" dt="2024-09-20T12:02:28.755" v="4142" actId="478"/>
          <ac:spMkLst>
            <pc:docMk/>
            <pc:sldMk cId="593587453" sldId="624"/>
            <ac:spMk id="5" creationId="{CFDFAA8B-BA50-C245-E671-BEE459E39774}"/>
          </ac:spMkLst>
        </pc:spChg>
        <pc:spChg chg="del">
          <ac:chgData name="Justin Vacquerie" userId="968f4b965d9c7392" providerId="LiveId" clId="{A8A88A4B-9AC7-4B83-9609-BFD6BD5919D2}" dt="2024-09-20T13:42:04.797" v="4599" actId="478"/>
          <ac:spMkLst>
            <pc:docMk/>
            <pc:sldMk cId="593587453" sldId="624"/>
            <ac:spMk id="6" creationId="{555C496F-797D-1453-F2BB-F34FC665FAE5}"/>
          </ac:spMkLst>
        </pc:spChg>
        <pc:spChg chg="add mod">
          <ac:chgData name="Justin Vacquerie" userId="968f4b965d9c7392" providerId="LiveId" clId="{A8A88A4B-9AC7-4B83-9609-BFD6BD5919D2}" dt="2024-09-20T12:02:46.887" v="4182" actId="20577"/>
          <ac:spMkLst>
            <pc:docMk/>
            <pc:sldMk cId="593587453" sldId="624"/>
            <ac:spMk id="7" creationId="{D6504AD7-D7A1-B090-DD06-18CE39C52B51}"/>
          </ac:spMkLst>
        </pc:spChg>
        <pc:spChg chg="add del mod">
          <ac:chgData name="Justin Vacquerie" userId="968f4b965d9c7392" providerId="LiveId" clId="{A8A88A4B-9AC7-4B83-9609-BFD6BD5919D2}" dt="2024-09-20T13:42:29.046" v="4676" actId="478"/>
          <ac:spMkLst>
            <pc:docMk/>
            <pc:sldMk cId="593587453" sldId="624"/>
            <ac:spMk id="8" creationId="{1290E77D-C060-94F1-7E5C-F3E5BC07DF8B}"/>
          </ac:spMkLst>
        </pc:spChg>
        <pc:spChg chg="add mod">
          <ac:chgData name="Justin Vacquerie" userId="968f4b965d9c7392" providerId="LiveId" clId="{A8A88A4B-9AC7-4B83-9609-BFD6BD5919D2}" dt="2024-09-20T16:12:49.866" v="8922" actId="20577"/>
          <ac:spMkLst>
            <pc:docMk/>
            <pc:sldMk cId="593587453" sldId="624"/>
            <ac:spMk id="10" creationId="{6C76A872-8250-66F9-64A1-0450E3796326}"/>
          </ac:spMkLst>
        </pc:spChg>
        <pc:picChg chg="add mod">
          <ac:chgData name="Justin Vacquerie" userId="968f4b965d9c7392" providerId="LiveId" clId="{A8A88A4B-9AC7-4B83-9609-BFD6BD5919D2}" dt="2024-09-20T16:13:02.714" v="8925" actId="1076"/>
          <ac:picMkLst>
            <pc:docMk/>
            <pc:sldMk cId="593587453" sldId="624"/>
            <ac:picMk id="9" creationId="{7631F68A-9BD7-30A7-3D60-C241AAB15215}"/>
          </ac:picMkLst>
        </pc:picChg>
      </pc:sldChg>
      <pc:sldChg chg="addSp modSp add mod modNotesTx">
        <pc:chgData name="Justin Vacquerie" userId="968f4b965d9c7392" providerId="LiveId" clId="{A8A88A4B-9AC7-4B83-9609-BFD6BD5919D2}" dt="2024-09-21T12:28:59.908" v="18479" actId="113"/>
        <pc:sldMkLst>
          <pc:docMk/>
          <pc:sldMk cId="672172813" sldId="625"/>
        </pc:sldMkLst>
        <pc:spChg chg="add mod">
          <ac:chgData name="Justin Vacquerie" userId="968f4b965d9c7392" providerId="LiveId" clId="{A8A88A4B-9AC7-4B83-9609-BFD6BD5919D2}" dt="2024-09-21T11:47:50.052" v="15480" actId="404"/>
          <ac:spMkLst>
            <pc:docMk/>
            <pc:sldMk cId="672172813" sldId="625"/>
            <ac:spMk id="7" creationId="{99747DD3-FFE0-678D-BC5B-0CC48A3285A0}"/>
          </ac:spMkLst>
        </pc:spChg>
        <pc:spChg chg="add mod">
          <ac:chgData name="Justin Vacquerie" userId="968f4b965d9c7392" providerId="LiveId" clId="{A8A88A4B-9AC7-4B83-9609-BFD6BD5919D2}" dt="2024-09-21T12:27:22.831" v="18399" actId="113"/>
          <ac:spMkLst>
            <pc:docMk/>
            <pc:sldMk cId="672172813" sldId="625"/>
            <ac:spMk id="11" creationId="{AB86CDC5-54AB-261F-E427-F2A449B7F545}"/>
          </ac:spMkLst>
        </pc:spChg>
        <pc:picChg chg="add mod">
          <ac:chgData name="Justin Vacquerie" userId="968f4b965d9c7392" providerId="LiveId" clId="{A8A88A4B-9AC7-4B83-9609-BFD6BD5919D2}" dt="2024-09-21T11:53:12.246" v="15679" actId="1076"/>
          <ac:picMkLst>
            <pc:docMk/>
            <pc:sldMk cId="672172813" sldId="625"/>
            <ac:picMk id="8" creationId="{9235EE35-A979-7A88-9B16-42B8145236DD}"/>
          </ac:picMkLst>
        </pc:picChg>
      </pc:sldChg>
      <pc:sldChg chg="addSp modSp add mod modNotesTx">
        <pc:chgData name="Justin Vacquerie" userId="968f4b965d9c7392" providerId="LiveId" clId="{A8A88A4B-9AC7-4B83-9609-BFD6BD5919D2}" dt="2024-09-22T14:53:50.674" v="20700" actId="20577"/>
        <pc:sldMkLst>
          <pc:docMk/>
          <pc:sldMk cId="2220809268" sldId="626"/>
        </pc:sldMkLst>
        <pc:spChg chg="mod">
          <ac:chgData name="Justin Vacquerie" userId="968f4b965d9c7392" providerId="LiveId" clId="{A8A88A4B-9AC7-4B83-9609-BFD6BD5919D2}" dt="2024-09-21T15:48:44.920" v="20579" actId="20577"/>
          <ac:spMkLst>
            <pc:docMk/>
            <pc:sldMk cId="2220809268" sldId="626"/>
            <ac:spMk id="5" creationId="{3226E7D1-B413-2BA4-6E2B-688A631BA380}"/>
          </ac:spMkLst>
        </pc:spChg>
        <pc:spChg chg="add mod">
          <ac:chgData name="Justin Vacquerie" userId="968f4b965d9c7392" providerId="LiveId" clId="{A8A88A4B-9AC7-4B83-9609-BFD6BD5919D2}" dt="2024-09-20T16:36:45.870" v="9043" actId="1076"/>
          <ac:spMkLst>
            <pc:docMk/>
            <pc:sldMk cId="2220809268" sldId="626"/>
            <ac:spMk id="16" creationId="{7E57B9A4-FE8A-2040-0FC3-1186CCCD6E34}"/>
          </ac:spMkLst>
        </pc:spChg>
        <pc:picChg chg="add mod">
          <ac:chgData name="Justin Vacquerie" userId="968f4b965d9c7392" providerId="LiveId" clId="{A8A88A4B-9AC7-4B83-9609-BFD6BD5919D2}" dt="2024-09-20T16:36:51.044" v="9045" actId="1076"/>
          <ac:picMkLst>
            <pc:docMk/>
            <pc:sldMk cId="2220809268" sldId="626"/>
            <ac:picMk id="7" creationId="{92D5F5A0-0B8E-0A55-A50C-F3367C57EE7A}"/>
          </ac:picMkLst>
        </pc:picChg>
        <pc:picChg chg="add mod">
          <ac:chgData name="Justin Vacquerie" userId="968f4b965d9c7392" providerId="LiveId" clId="{A8A88A4B-9AC7-4B83-9609-BFD6BD5919D2}" dt="2024-09-20T16:36:56.795" v="9048" actId="1076"/>
          <ac:picMkLst>
            <pc:docMk/>
            <pc:sldMk cId="2220809268" sldId="626"/>
            <ac:picMk id="11" creationId="{629F4ECA-EB30-0CC1-0744-67502836A41F}"/>
          </ac:picMkLst>
        </pc:picChg>
        <pc:picChg chg="add mod">
          <ac:chgData name="Justin Vacquerie" userId="968f4b965d9c7392" providerId="LiveId" clId="{A8A88A4B-9AC7-4B83-9609-BFD6BD5919D2}" dt="2024-09-20T16:36:55.124" v="9047" actId="1076"/>
          <ac:picMkLst>
            <pc:docMk/>
            <pc:sldMk cId="2220809268" sldId="626"/>
            <ac:picMk id="14" creationId="{595B3E2F-BCCF-FE7B-64FF-3E97CB065523}"/>
          </ac:picMkLst>
        </pc:picChg>
      </pc:sldChg>
      <pc:sldChg chg="addSp delSp modSp add mod modNotesTx">
        <pc:chgData name="Justin Vacquerie" userId="968f4b965d9c7392" providerId="LiveId" clId="{A8A88A4B-9AC7-4B83-9609-BFD6BD5919D2}" dt="2024-09-21T15:33:33.802" v="19639" actId="20577"/>
        <pc:sldMkLst>
          <pc:docMk/>
          <pc:sldMk cId="2477378063" sldId="627"/>
        </pc:sldMkLst>
        <pc:spChg chg="add mod">
          <ac:chgData name="Justin Vacquerie" userId="968f4b965d9c7392" providerId="LiveId" clId="{A8A88A4B-9AC7-4B83-9609-BFD6BD5919D2}" dt="2024-09-21T13:17:03.537" v="18582"/>
          <ac:spMkLst>
            <pc:docMk/>
            <pc:sldMk cId="2477378063" sldId="627"/>
            <ac:spMk id="11" creationId="{593AB1D2-D738-A174-6CB1-E2F55F095C65}"/>
          </ac:spMkLst>
        </pc:spChg>
        <pc:spChg chg="add mod">
          <ac:chgData name="Justin Vacquerie" userId="968f4b965d9c7392" providerId="LiveId" clId="{A8A88A4B-9AC7-4B83-9609-BFD6BD5919D2}" dt="2024-09-21T13:16:54.453" v="18581"/>
          <ac:spMkLst>
            <pc:docMk/>
            <pc:sldMk cId="2477378063" sldId="627"/>
            <ac:spMk id="13" creationId="{F93419E9-92DF-3429-F89A-208C6322FB11}"/>
          </ac:spMkLst>
        </pc:spChg>
        <pc:picChg chg="del">
          <ac:chgData name="Justin Vacquerie" userId="968f4b965d9c7392" providerId="LiveId" clId="{A8A88A4B-9AC7-4B83-9609-BFD6BD5919D2}" dt="2024-09-21T13:14:49.528" v="18495" actId="478"/>
          <ac:picMkLst>
            <pc:docMk/>
            <pc:sldMk cId="2477378063" sldId="627"/>
            <ac:picMk id="7" creationId="{FE8182E6-2B8D-BC92-6F25-93849CF73D34}"/>
          </ac:picMkLst>
        </pc:picChg>
        <pc:picChg chg="add mod">
          <ac:chgData name="Justin Vacquerie" userId="968f4b965d9c7392" providerId="LiveId" clId="{A8A88A4B-9AC7-4B83-9609-BFD6BD5919D2}" dt="2024-09-21T13:15:31.883" v="18499" actId="1076"/>
          <ac:picMkLst>
            <pc:docMk/>
            <pc:sldMk cId="2477378063" sldId="627"/>
            <ac:picMk id="8" creationId="{3CCA4D68-9057-2056-9925-4985C56BEA43}"/>
          </ac:picMkLst>
        </pc:picChg>
      </pc:sldChg>
      <pc:sldMasterChg chg="addSldLayout delSldLayout">
        <pc:chgData name="Justin Vacquerie" userId="968f4b965d9c7392" providerId="LiveId" clId="{A8A88A4B-9AC7-4B83-9609-BFD6BD5919D2}" dt="2024-09-18T18:26:22.110" v="693" actId="2696"/>
        <pc:sldMasterMkLst>
          <pc:docMk/>
          <pc:sldMasterMk cId="2234582933" sldId="2147483648"/>
        </pc:sldMasterMkLst>
        <pc:sldLayoutChg chg="add del">
          <pc:chgData name="Justin Vacquerie" userId="968f4b965d9c7392" providerId="LiveId" clId="{A8A88A4B-9AC7-4B83-9609-BFD6BD5919D2}" dt="2024-09-18T18:26:22.110" v="693" actId="2696"/>
          <pc:sldLayoutMkLst>
            <pc:docMk/>
            <pc:sldMasterMk cId="2234582933" sldId="2147483648"/>
            <pc:sldLayoutMk cId="1629790336" sldId="2147483661"/>
          </pc:sldLayoutMkLst>
        </pc:sldLayoutChg>
      </pc:sldMasterChg>
    </pc:docChg>
  </pc:docChgLst>
  <pc:docChgLst>
    <pc:chgData name="Justin Vacquerie" userId="968f4b965d9c7392" providerId="LiveId" clId="{A44E5494-10C1-4F1D-AF39-330BBFBC3E5D}"/>
    <pc:docChg chg="undo custSel addSld delSld modSld sldOrd addSection delSection modSection">
      <pc:chgData name="Justin Vacquerie" userId="968f4b965d9c7392" providerId="LiveId" clId="{A44E5494-10C1-4F1D-AF39-330BBFBC3E5D}" dt="2024-06-11T17:28:30.508" v="69131" actId="20577"/>
      <pc:docMkLst>
        <pc:docMk/>
      </pc:docMkLst>
      <pc:sldChg chg="modSp mod">
        <pc:chgData name="Justin Vacquerie" userId="968f4b965d9c7392" providerId="LiveId" clId="{A44E5494-10C1-4F1D-AF39-330BBFBC3E5D}" dt="2024-06-04T08:45:09.467" v="35602" actId="20577"/>
        <pc:sldMkLst>
          <pc:docMk/>
          <pc:sldMk cId="2625297165" sldId="305"/>
        </pc:sldMkLst>
        <pc:spChg chg="mod">
          <ac:chgData name="Justin Vacquerie" userId="968f4b965d9c7392" providerId="LiveId" clId="{A44E5494-10C1-4F1D-AF39-330BBFBC3E5D}" dt="2024-06-04T08:45:09.467" v="35602" actId="20577"/>
          <ac:spMkLst>
            <pc:docMk/>
            <pc:sldMk cId="2625297165" sldId="305"/>
            <ac:spMk id="7" creationId="{54E9E228-B02C-3941-B458-23CB2D67B476}"/>
          </ac:spMkLst>
        </pc:spChg>
      </pc:sldChg>
      <pc:sldChg chg="modSp mod">
        <pc:chgData name="Justin Vacquerie" userId="968f4b965d9c7392" providerId="LiveId" clId="{A44E5494-10C1-4F1D-AF39-330BBFBC3E5D}" dt="2024-06-10T06:42:47.107" v="45483" actId="20577"/>
        <pc:sldMkLst>
          <pc:docMk/>
          <pc:sldMk cId="4285847947" sldId="375"/>
        </pc:sldMkLst>
        <pc:spChg chg="mod">
          <ac:chgData name="Justin Vacquerie" userId="968f4b965d9c7392" providerId="LiveId" clId="{A44E5494-10C1-4F1D-AF39-330BBFBC3E5D}" dt="2024-05-27T09:43:14.635" v="8124" actId="404"/>
          <ac:spMkLst>
            <pc:docMk/>
            <pc:sldMk cId="4285847947" sldId="375"/>
            <ac:spMk id="5" creationId="{99516ACA-375D-1140-8EDA-CE04AAC75809}"/>
          </ac:spMkLst>
        </pc:spChg>
        <pc:spChg chg="mod">
          <ac:chgData name="Justin Vacquerie" userId="968f4b965d9c7392" providerId="LiveId" clId="{A44E5494-10C1-4F1D-AF39-330BBFBC3E5D}" dt="2024-06-10T06:42:47.107" v="45483" actId="20577"/>
          <ac:spMkLst>
            <pc:docMk/>
            <pc:sldMk cId="4285847947" sldId="375"/>
            <ac:spMk id="6" creationId="{348362CB-F41D-164B-BAC7-F91A6E68A2AC}"/>
          </ac:spMkLst>
        </pc:spChg>
      </pc:sldChg>
      <pc:sldChg chg="modSp mod">
        <pc:chgData name="Justin Vacquerie" userId="968f4b965d9c7392" providerId="LiveId" clId="{A44E5494-10C1-4F1D-AF39-330BBFBC3E5D}" dt="2024-05-23T12:38:08.676" v="4057" actId="20577"/>
        <pc:sldMkLst>
          <pc:docMk/>
          <pc:sldMk cId="2949558166" sldId="435"/>
        </pc:sldMkLst>
        <pc:spChg chg="mod">
          <ac:chgData name="Justin Vacquerie" userId="968f4b965d9c7392" providerId="LiveId" clId="{A44E5494-10C1-4F1D-AF39-330BBFBC3E5D}" dt="2024-05-23T12:38:08.676" v="4057" actId="20577"/>
          <ac:spMkLst>
            <pc:docMk/>
            <pc:sldMk cId="2949558166" sldId="435"/>
            <ac:spMk id="3" creationId="{565E494A-28B1-0814-2C3E-0D666B2118FA}"/>
          </ac:spMkLst>
        </pc:spChg>
        <pc:spChg chg="mod">
          <ac:chgData name="Justin Vacquerie" userId="968f4b965d9c7392" providerId="LiveId" clId="{A44E5494-10C1-4F1D-AF39-330BBFBC3E5D}" dt="2024-05-21T14:09:13.819" v="1297" actId="20577"/>
          <ac:spMkLst>
            <pc:docMk/>
            <pc:sldMk cId="2949558166" sldId="435"/>
            <ac:spMk id="4" creationId="{D27DF719-8225-CEEE-A42E-892FDFD37D1E}"/>
          </ac:spMkLst>
        </pc:spChg>
      </pc:sldChg>
      <pc:sldChg chg="modSp del mod">
        <pc:chgData name="Justin Vacquerie" userId="968f4b965d9c7392" providerId="LiveId" clId="{A44E5494-10C1-4F1D-AF39-330BBFBC3E5D}" dt="2024-05-23T15:03:04.476" v="4905" actId="47"/>
        <pc:sldMkLst>
          <pc:docMk/>
          <pc:sldMk cId="2205920073" sldId="436"/>
        </pc:sldMkLst>
        <pc:spChg chg="mod">
          <ac:chgData name="Justin Vacquerie" userId="968f4b965d9c7392" providerId="LiveId" clId="{A44E5494-10C1-4F1D-AF39-330BBFBC3E5D}" dt="2024-05-23T15:02:52.933" v="4902" actId="20577"/>
          <ac:spMkLst>
            <pc:docMk/>
            <pc:sldMk cId="2205920073" sldId="436"/>
            <ac:spMk id="10" creationId="{7326286A-C007-C2C5-5AEA-255485040FE7}"/>
          </ac:spMkLst>
        </pc:spChg>
      </pc:sldChg>
      <pc:sldChg chg="modSp mod ord">
        <pc:chgData name="Justin Vacquerie" userId="968f4b965d9c7392" providerId="LiveId" clId="{A44E5494-10C1-4F1D-AF39-330BBFBC3E5D}" dt="2024-06-05T09:54:51.137" v="44188" actId="20577"/>
        <pc:sldMkLst>
          <pc:docMk/>
          <pc:sldMk cId="3162306542" sldId="441"/>
        </pc:sldMkLst>
        <pc:spChg chg="mod">
          <ac:chgData name="Justin Vacquerie" userId="968f4b965d9c7392" providerId="LiveId" clId="{A44E5494-10C1-4F1D-AF39-330BBFBC3E5D}" dt="2024-06-05T09:54:51.137" v="44188" actId="20577"/>
          <ac:spMkLst>
            <pc:docMk/>
            <pc:sldMk cId="3162306542" sldId="441"/>
            <ac:spMk id="10" creationId="{2FD916A2-EFE1-3E79-E76F-847498097424}"/>
          </ac:spMkLst>
        </pc:spChg>
      </pc:sldChg>
      <pc:sldChg chg="modSp mod">
        <pc:chgData name="Justin Vacquerie" userId="968f4b965d9c7392" providerId="LiveId" clId="{A44E5494-10C1-4F1D-AF39-330BBFBC3E5D}" dt="2024-05-30T14:23:11.267" v="31760" actId="20577"/>
        <pc:sldMkLst>
          <pc:docMk/>
          <pc:sldMk cId="1499487663" sldId="442"/>
        </pc:sldMkLst>
        <pc:spChg chg="mod">
          <ac:chgData name="Justin Vacquerie" userId="968f4b965d9c7392" providerId="LiveId" clId="{A44E5494-10C1-4F1D-AF39-330BBFBC3E5D}" dt="2024-05-30T14:23:11.267" v="31760" actId="20577"/>
          <ac:spMkLst>
            <pc:docMk/>
            <pc:sldMk cId="1499487663" sldId="442"/>
            <ac:spMk id="3" creationId="{FFD2D1FF-5A5A-EAA1-3ECB-C26C7E0CF2AE}"/>
          </ac:spMkLst>
        </pc:spChg>
      </pc:sldChg>
      <pc:sldChg chg="addSp delSp modSp add del mod modAnim modNotesTx">
        <pc:chgData name="Justin Vacquerie" userId="968f4b965d9c7392" providerId="LiveId" clId="{A44E5494-10C1-4F1D-AF39-330BBFBC3E5D}" dt="2024-06-10T19:52:03.176" v="68219" actId="20577"/>
        <pc:sldMkLst>
          <pc:docMk/>
          <pc:sldMk cId="1314514009" sldId="445"/>
        </pc:sldMkLst>
        <pc:spChg chg="add mod">
          <ac:chgData name="Justin Vacquerie" userId="968f4b965d9c7392" providerId="LiveId" clId="{A44E5494-10C1-4F1D-AF39-330BBFBC3E5D}" dt="2024-05-23T12:43:01.308" v="4114" actId="1076"/>
          <ac:spMkLst>
            <pc:docMk/>
            <pc:sldMk cId="1314514009" sldId="445"/>
            <ac:spMk id="8" creationId="{D26C5CDA-36EF-D42C-3A76-69C19C842046}"/>
          </ac:spMkLst>
        </pc:spChg>
        <pc:spChg chg="mod">
          <ac:chgData name="Justin Vacquerie" userId="968f4b965d9c7392" providerId="LiveId" clId="{A44E5494-10C1-4F1D-AF39-330BBFBC3E5D}" dt="2024-05-28T08:27:11.683" v="21288" actId="20577"/>
          <ac:spMkLst>
            <pc:docMk/>
            <pc:sldMk cId="1314514009" sldId="445"/>
            <ac:spMk id="10" creationId="{1729C6A1-97C8-EDE7-D836-BB3AB5344E17}"/>
          </ac:spMkLst>
        </pc:spChg>
        <pc:spChg chg="mod">
          <ac:chgData name="Justin Vacquerie" userId="968f4b965d9c7392" providerId="LiveId" clId="{A44E5494-10C1-4F1D-AF39-330BBFBC3E5D}" dt="2024-05-21T14:07:39.733" v="1269"/>
          <ac:spMkLst>
            <pc:docMk/>
            <pc:sldMk cId="1314514009" sldId="445"/>
            <ac:spMk id="18" creationId="{3BED0F00-1453-6CB2-915A-83D8D8BBF4F0}"/>
          </ac:spMkLst>
        </pc:spChg>
        <pc:spChg chg="mod">
          <ac:chgData name="Justin Vacquerie" userId="968f4b965d9c7392" providerId="LiveId" clId="{A44E5494-10C1-4F1D-AF39-330BBFBC3E5D}" dt="2024-05-23T12:42:11.460" v="4105" actId="2711"/>
          <ac:spMkLst>
            <pc:docMk/>
            <pc:sldMk cId="1314514009" sldId="445"/>
            <ac:spMk id="48" creationId="{17DDF380-F34E-0EA3-7804-F0AA308BDBD6}"/>
          </ac:spMkLst>
        </pc:spChg>
        <pc:spChg chg="mod">
          <ac:chgData name="Justin Vacquerie" userId="968f4b965d9c7392" providerId="LiveId" clId="{A44E5494-10C1-4F1D-AF39-330BBFBC3E5D}" dt="2024-05-23T12:41:04.243" v="4090" actId="2711"/>
          <ac:spMkLst>
            <pc:docMk/>
            <pc:sldMk cId="1314514009" sldId="445"/>
            <ac:spMk id="49" creationId="{34F5701B-89BD-9B99-AD6A-F55F090CFE89}"/>
          </ac:spMkLst>
        </pc:spChg>
        <pc:spChg chg="mod">
          <ac:chgData name="Justin Vacquerie" userId="968f4b965d9c7392" providerId="LiveId" clId="{A44E5494-10C1-4F1D-AF39-330BBFBC3E5D}" dt="2024-05-23T12:42:15.159" v="4106" actId="2711"/>
          <ac:spMkLst>
            <pc:docMk/>
            <pc:sldMk cId="1314514009" sldId="445"/>
            <ac:spMk id="50" creationId="{3D741C1F-540F-C728-B19B-A8BFA1433493}"/>
          </ac:spMkLst>
        </pc:spChg>
        <pc:spChg chg="mod">
          <ac:chgData name="Justin Vacquerie" userId="968f4b965d9c7392" providerId="LiveId" clId="{A44E5494-10C1-4F1D-AF39-330BBFBC3E5D}" dt="2024-05-23T12:41:29.735" v="4097" actId="2711"/>
          <ac:spMkLst>
            <pc:docMk/>
            <pc:sldMk cId="1314514009" sldId="445"/>
            <ac:spMk id="51" creationId="{64EF6A16-2BDD-5CAC-E5CC-C2418D1CCC4B}"/>
          </ac:spMkLst>
        </pc:spChg>
        <pc:spChg chg="mod">
          <ac:chgData name="Justin Vacquerie" userId="968f4b965d9c7392" providerId="LiveId" clId="{A44E5494-10C1-4F1D-AF39-330BBFBC3E5D}" dt="2024-05-23T12:41:21.699" v="4095" actId="1076"/>
          <ac:spMkLst>
            <pc:docMk/>
            <pc:sldMk cId="1314514009" sldId="445"/>
            <ac:spMk id="52" creationId="{2B01209B-6F46-434D-578A-1F3A89C6A341}"/>
          </ac:spMkLst>
        </pc:spChg>
        <pc:spChg chg="mod">
          <ac:chgData name="Justin Vacquerie" userId="968f4b965d9c7392" providerId="LiveId" clId="{A44E5494-10C1-4F1D-AF39-330BBFBC3E5D}" dt="2024-05-23T12:38:40.347" v="4058" actId="1076"/>
          <ac:spMkLst>
            <pc:docMk/>
            <pc:sldMk cId="1314514009" sldId="445"/>
            <ac:spMk id="53" creationId="{E064D65A-EC17-5A6C-CCAC-BF095D42F8F9}"/>
          </ac:spMkLst>
        </pc:spChg>
        <pc:spChg chg="mod">
          <ac:chgData name="Justin Vacquerie" userId="968f4b965d9c7392" providerId="LiveId" clId="{A44E5494-10C1-4F1D-AF39-330BBFBC3E5D}" dt="2024-05-23T12:42:58.204" v="4113" actId="1076"/>
          <ac:spMkLst>
            <pc:docMk/>
            <pc:sldMk cId="1314514009" sldId="445"/>
            <ac:spMk id="54" creationId="{A33644D9-B32C-FD16-D38A-A4398AA8F06F}"/>
          </ac:spMkLst>
        </pc:spChg>
        <pc:spChg chg="mod">
          <ac:chgData name="Justin Vacquerie" userId="968f4b965d9c7392" providerId="LiveId" clId="{A44E5494-10C1-4F1D-AF39-330BBFBC3E5D}" dt="2024-05-23T12:38:47.755" v="4060" actId="1076"/>
          <ac:spMkLst>
            <pc:docMk/>
            <pc:sldMk cId="1314514009" sldId="445"/>
            <ac:spMk id="55" creationId="{DCEEAC57-468E-4CA6-8B50-5A826A68E14A}"/>
          </ac:spMkLst>
        </pc:spChg>
        <pc:spChg chg="mod">
          <ac:chgData name="Justin Vacquerie" userId="968f4b965d9c7392" providerId="LiveId" clId="{A44E5494-10C1-4F1D-AF39-330BBFBC3E5D}" dt="2024-05-21T14:03:25.751" v="1229" actId="1076"/>
          <ac:spMkLst>
            <pc:docMk/>
            <pc:sldMk cId="1314514009" sldId="445"/>
            <ac:spMk id="56" creationId="{59B2F75E-04AF-B246-ED11-339A4293E28E}"/>
          </ac:spMkLst>
        </pc:spChg>
        <pc:spChg chg="mod">
          <ac:chgData name="Justin Vacquerie" userId="968f4b965d9c7392" providerId="LiveId" clId="{A44E5494-10C1-4F1D-AF39-330BBFBC3E5D}" dt="2024-05-23T12:42:55.229" v="4111" actId="1076"/>
          <ac:spMkLst>
            <pc:docMk/>
            <pc:sldMk cId="1314514009" sldId="445"/>
            <ac:spMk id="57" creationId="{28B33CBA-F554-78A0-1ABD-992A7D4C6E0A}"/>
          </ac:spMkLst>
        </pc:spChg>
        <pc:spChg chg="mod">
          <ac:chgData name="Justin Vacquerie" userId="968f4b965d9c7392" providerId="LiveId" clId="{A44E5494-10C1-4F1D-AF39-330BBFBC3E5D}" dt="2024-05-23T12:38:57.604" v="4064" actId="1076"/>
          <ac:spMkLst>
            <pc:docMk/>
            <pc:sldMk cId="1314514009" sldId="445"/>
            <ac:spMk id="58" creationId="{D0AE2C06-1FBC-ED4D-2573-4CB07CD52B96}"/>
          </ac:spMkLst>
        </pc:spChg>
        <pc:spChg chg="mod">
          <ac:chgData name="Justin Vacquerie" userId="968f4b965d9c7392" providerId="LiveId" clId="{A44E5494-10C1-4F1D-AF39-330BBFBC3E5D}" dt="2024-05-23T12:38:55.480" v="4063" actId="1076"/>
          <ac:spMkLst>
            <pc:docMk/>
            <pc:sldMk cId="1314514009" sldId="445"/>
            <ac:spMk id="59" creationId="{8746C188-F73D-519D-EA7F-E9ADD847CD30}"/>
          </ac:spMkLst>
        </pc:spChg>
        <pc:spChg chg="mod">
          <ac:chgData name="Justin Vacquerie" userId="968f4b965d9c7392" providerId="LiveId" clId="{A44E5494-10C1-4F1D-AF39-330BBFBC3E5D}" dt="2024-06-04T10:03:55.784" v="39719" actId="207"/>
          <ac:spMkLst>
            <pc:docMk/>
            <pc:sldMk cId="1314514009" sldId="445"/>
            <ac:spMk id="66" creationId="{186BEF33-8935-F678-3C60-EF3E93CD3563}"/>
          </ac:spMkLst>
        </pc:spChg>
        <pc:spChg chg="mod">
          <ac:chgData name="Justin Vacquerie" userId="968f4b965d9c7392" providerId="LiveId" clId="{A44E5494-10C1-4F1D-AF39-330BBFBC3E5D}" dt="2024-05-23T12:42:27.556" v="4108" actId="2711"/>
          <ac:spMkLst>
            <pc:docMk/>
            <pc:sldMk cId="1314514009" sldId="445"/>
            <ac:spMk id="67" creationId="{97861099-2674-A9CE-2CDE-90CB29092489}"/>
          </ac:spMkLst>
        </pc:spChg>
        <pc:spChg chg="mod">
          <ac:chgData name="Justin Vacquerie" userId="968f4b965d9c7392" providerId="LiveId" clId="{A44E5494-10C1-4F1D-AF39-330BBFBC3E5D}" dt="2024-05-23T12:42:23.117" v="4107" actId="2711"/>
          <ac:spMkLst>
            <pc:docMk/>
            <pc:sldMk cId="1314514009" sldId="445"/>
            <ac:spMk id="68" creationId="{7F08B846-BD8E-D304-312C-4A74B7815323}"/>
          </ac:spMkLst>
        </pc:spChg>
        <pc:spChg chg="del mod">
          <ac:chgData name="Justin Vacquerie" userId="968f4b965d9c7392" providerId="LiveId" clId="{A44E5494-10C1-4F1D-AF39-330BBFBC3E5D}" dt="2024-05-23T07:10:37.612" v="1483" actId="478"/>
          <ac:spMkLst>
            <pc:docMk/>
            <pc:sldMk cId="1314514009" sldId="445"/>
            <ac:spMk id="71" creationId="{3781D013-70EA-E43A-5511-F6D10CFD7386}"/>
          </ac:spMkLst>
        </pc:spChg>
        <pc:spChg chg="mod">
          <ac:chgData name="Justin Vacquerie" userId="968f4b965d9c7392" providerId="LiveId" clId="{A44E5494-10C1-4F1D-AF39-330BBFBC3E5D}" dt="2024-05-23T07:12:06.266" v="1489" actId="1076"/>
          <ac:spMkLst>
            <pc:docMk/>
            <pc:sldMk cId="1314514009" sldId="445"/>
            <ac:spMk id="73" creationId="{6DC5A244-0F7A-C194-79C7-C3B8B653A294}"/>
          </ac:spMkLst>
        </pc:spChg>
        <pc:spChg chg="mod">
          <ac:chgData name="Justin Vacquerie" userId="968f4b965d9c7392" providerId="LiveId" clId="{A44E5494-10C1-4F1D-AF39-330BBFBC3E5D}" dt="2024-05-23T12:41:01.134" v="4089" actId="2711"/>
          <ac:spMkLst>
            <pc:docMk/>
            <pc:sldMk cId="1314514009" sldId="445"/>
            <ac:spMk id="79" creationId="{01F2F363-E4A6-EF0F-E841-A64AD9D4831C}"/>
          </ac:spMkLst>
        </pc:spChg>
        <pc:picChg chg="add mod">
          <ac:chgData name="Justin Vacquerie" userId="968f4b965d9c7392" providerId="LiveId" clId="{A44E5494-10C1-4F1D-AF39-330BBFBC3E5D}" dt="2024-06-04T09:58:26.103" v="39523" actId="1076"/>
          <ac:picMkLst>
            <pc:docMk/>
            <pc:sldMk cId="1314514009" sldId="445"/>
            <ac:picMk id="5" creationId="{0D1C0909-1989-9CA7-8809-D09F2AFB5C20}"/>
          </ac:picMkLst>
        </pc:picChg>
        <pc:picChg chg="add del mod modCrop">
          <ac:chgData name="Justin Vacquerie" userId="968f4b965d9c7392" providerId="LiveId" clId="{A44E5494-10C1-4F1D-AF39-330BBFBC3E5D}" dt="2024-05-28T08:29:23.281" v="21298" actId="21"/>
          <ac:picMkLst>
            <pc:docMk/>
            <pc:sldMk cId="1314514009" sldId="445"/>
            <ac:picMk id="6" creationId="{ED91006B-7CF7-86DF-B313-F262FDE417D4}"/>
          </ac:picMkLst>
        </pc:picChg>
        <pc:picChg chg="add del mod">
          <ac:chgData name="Justin Vacquerie" userId="968f4b965d9c7392" providerId="LiveId" clId="{A44E5494-10C1-4F1D-AF39-330BBFBC3E5D}" dt="2024-05-28T08:29:23.281" v="21298" actId="21"/>
          <ac:picMkLst>
            <pc:docMk/>
            <pc:sldMk cId="1314514009" sldId="445"/>
            <ac:picMk id="12" creationId="{10F8AC6C-727E-733E-387D-CF021872A64C}"/>
          </ac:picMkLst>
        </pc:picChg>
        <pc:picChg chg="add mod">
          <ac:chgData name="Justin Vacquerie" userId="968f4b965d9c7392" providerId="LiveId" clId="{A44E5494-10C1-4F1D-AF39-330BBFBC3E5D}" dt="2024-06-04T09:58:21.853" v="39522" actId="1076"/>
          <ac:picMkLst>
            <pc:docMk/>
            <pc:sldMk cId="1314514009" sldId="445"/>
            <ac:picMk id="13" creationId="{BC9947C7-E128-FD53-0EB5-5B9069535BDC}"/>
          </ac:picMkLst>
        </pc:picChg>
        <pc:cxnChg chg="add mod">
          <ac:chgData name="Justin Vacquerie" userId="968f4b965d9c7392" providerId="LiveId" clId="{A44E5494-10C1-4F1D-AF39-330BBFBC3E5D}" dt="2024-05-23T12:41:59.662" v="4103" actId="14100"/>
          <ac:cxnSpMkLst>
            <pc:docMk/>
            <pc:sldMk cId="1314514009" sldId="445"/>
            <ac:cxnSpMk id="11" creationId="{8B5E4C87-9C07-94C3-F578-BBCC4290A467}"/>
          </ac:cxnSpMkLst>
        </pc:cxnChg>
        <pc:cxnChg chg="mod">
          <ac:chgData name="Justin Vacquerie" userId="968f4b965d9c7392" providerId="LiveId" clId="{A44E5494-10C1-4F1D-AF39-330BBFBC3E5D}" dt="2024-05-23T12:41:26.166" v="4096" actId="1076"/>
          <ac:cxnSpMkLst>
            <pc:docMk/>
            <pc:sldMk cId="1314514009" sldId="445"/>
            <ac:cxnSpMk id="60" creationId="{C3A5E8F0-61AD-6B8E-D065-07C13026AACF}"/>
          </ac:cxnSpMkLst>
        </pc:cxnChg>
        <pc:cxnChg chg="mod">
          <ac:chgData name="Justin Vacquerie" userId="968f4b965d9c7392" providerId="LiveId" clId="{A44E5494-10C1-4F1D-AF39-330BBFBC3E5D}" dt="2024-05-23T12:41:21.699" v="4095" actId="1076"/>
          <ac:cxnSpMkLst>
            <pc:docMk/>
            <pc:sldMk cId="1314514009" sldId="445"/>
            <ac:cxnSpMk id="61" creationId="{0A9FC02A-ABD9-BB65-C8C7-36C1821D444D}"/>
          </ac:cxnSpMkLst>
        </pc:cxnChg>
        <pc:cxnChg chg="mod">
          <ac:chgData name="Justin Vacquerie" userId="968f4b965d9c7392" providerId="LiveId" clId="{A44E5494-10C1-4F1D-AF39-330BBFBC3E5D}" dt="2024-05-23T12:41:26.166" v="4096" actId="1076"/>
          <ac:cxnSpMkLst>
            <pc:docMk/>
            <pc:sldMk cId="1314514009" sldId="445"/>
            <ac:cxnSpMk id="63" creationId="{E009A223-2B9B-8084-DB8A-733003214E72}"/>
          </ac:cxnSpMkLst>
        </pc:cxnChg>
        <pc:cxnChg chg="mod">
          <ac:chgData name="Justin Vacquerie" userId="968f4b965d9c7392" providerId="LiveId" clId="{A44E5494-10C1-4F1D-AF39-330BBFBC3E5D}" dt="2024-05-23T12:41:21.699" v="4095" actId="1076"/>
          <ac:cxnSpMkLst>
            <pc:docMk/>
            <pc:sldMk cId="1314514009" sldId="445"/>
            <ac:cxnSpMk id="64" creationId="{948CB98F-579D-CBC4-A6BC-AA8CFE41DE5F}"/>
          </ac:cxnSpMkLst>
        </pc:cxnChg>
        <pc:cxnChg chg="mod">
          <ac:chgData name="Justin Vacquerie" userId="968f4b965d9c7392" providerId="LiveId" clId="{A44E5494-10C1-4F1D-AF39-330BBFBC3E5D}" dt="2024-05-23T12:41:26.166" v="4096" actId="1076"/>
          <ac:cxnSpMkLst>
            <pc:docMk/>
            <pc:sldMk cId="1314514009" sldId="445"/>
            <ac:cxnSpMk id="65" creationId="{5393E16A-B40A-A3C2-E4AE-74FF11CC250B}"/>
          </ac:cxnSpMkLst>
        </pc:cxnChg>
        <pc:cxnChg chg="mod">
          <ac:chgData name="Justin Vacquerie" userId="968f4b965d9c7392" providerId="LiveId" clId="{A44E5494-10C1-4F1D-AF39-330BBFBC3E5D}" dt="2024-05-23T07:19:58.278" v="1649" actId="1076"/>
          <ac:cxnSpMkLst>
            <pc:docMk/>
            <pc:sldMk cId="1314514009" sldId="445"/>
            <ac:cxnSpMk id="69" creationId="{8BD39E8F-8B95-0527-4837-406848BB801B}"/>
          </ac:cxnSpMkLst>
        </pc:cxnChg>
        <pc:cxnChg chg="mod">
          <ac:chgData name="Justin Vacquerie" userId="968f4b965d9c7392" providerId="LiveId" clId="{A44E5494-10C1-4F1D-AF39-330BBFBC3E5D}" dt="2024-05-23T07:20:03.658" v="1650" actId="1076"/>
          <ac:cxnSpMkLst>
            <pc:docMk/>
            <pc:sldMk cId="1314514009" sldId="445"/>
            <ac:cxnSpMk id="70" creationId="{3E93B475-02BF-B04E-2820-ABDCF4D32A49}"/>
          </ac:cxnSpMkLst>
        </pc:cxnChg>
      </pc:sldChg>
      <pc:sldChg chg="addSp delSp modSp mod modAnim modNotesTx">
        <pc:chgData name="Justin Vacquerie" userId="968f4b965d9c7392" providerId="LiveId" clId="{A44E5494-10C1-4F1D-AF39-330BBFBC3E5D}" dt="2024-06-11T06:20:50.226" v="68453" actId="20577"/>
        <pc:sldMkLst>
          <pc:docMk/>
          <pc:sldMk cId="3731666523" sldId="464"/>
        </pc:sldMkLst>
        <pc:spChg chg="add del mod">
          <ac:chgData name="Justin Vacquerie" userId="968f4b965d9c7392" providerId="LiveId" clId="{A44E5494-10C1-4F1D-AF39-330BBFBC3E5D}" dt="2024-05-24T06:34:57.801" v="5717" actId="20577"/>
          <ac:spMkLst>
            <pc:docMk/>
            <pc:sldMk cId="3731666523" sldId="464"/>
            <ac:spMk id="5" creationId="{AEA5F3CF-23E3-4D0A-E5D7-8E2335550C06}"/>
          </ac:spMkLst>
        </pc:spChg>
        <pc:spChg chg="add del">
          <ac:chgData name="Justin Vacquerie" userId="968f4b965d9c7392" providerId="LiveId" clId="{A44E5494-10C1-4F1D-AF39-330BBFBC3E5D}" dt="2024-05-21T11:38:42.369" v="340" actId="22"/>
          <ac:spMkLst>
            <pc:docMk/>
            <pc:sldMk cId="3731666523" sldId="464"/>
            <ac:spMk id="7" creationId="{418644FA-1656-D496-A86C-08881F345E43}"/>
          </ac:spMkLst>
        </pc:spChg>
        <pc:spChg chg="mod">
          <ac:chgData name="Justin Vacquerie" userId="968f4b965d9c7392" providerId="LiveId" clId="{A44E5494-10C1-4F1D-AF39-330BBFBC3E5D}" dt="2024-05-27T12:45:15.597" v="8955" actId="20577"/>
          <ac:spMkLst>
            <pc:docMk/>
            <pc:sldMk cId="3731666523" sldId="464"/>
            <ac:spMk id="15" creationId="{30FDF7A4-1BD9-4B71-E79E-0E2A2D7A01CE}"/>
          </ac:spMkLst>
        </pc:spChg>
        <pc:picChg chg="add mod modCrop">
          <ac:chgData name="Justin Vacquerie" userId="968f4b965d9c7392" providerId="LiveId" clId="{A44E5494-10C1-4F1D-AF39-330BBFBC3E5D}" dt="2024-05-23T08:13:43.920" v="2643" actId="1076"/>
          <ac:picMkLst>
            <pc:docMk/>
            <pc:sldMk cId="3731666523" sldId="464"/>
            <ac:picMk id="7" creationId="{DA6A02BE-6F0C-377A-4859-E76177DF9CE4}"/>
          </ac:picMkLst>
        </pc:picChg>
        <pc:picChg chg="add del mod">
          <ac:chgData name="Justin Vacquerie" userId="968f4b965d9c7392" providerId="LiveId" clId="{A44E5494-10C1-4F1D-AF39-330BBFBC3E5D}" dt="2024-05-23T11:53:41.403" v="3079" actId="478"/>
          <ac:picMkLst>
            <pc:docMk/>
            <pc:sldMk cId="3731666523" sldId="464"/>
            <ac:picMk id="11" creationId="{35C094C8-1A29-72CF-554B-55837D855CEF}"/>
          </ac:picMkLst>
        </pc:picChg>
        <pc:picChg chg="add mod">
          <ac:chgData name="Justin Vacquerie" userId="968f4b965d9c7392" providerId="LiveId" clId="{A44E5494-10C1-4F1D-AF39-330BBFBC3E5D}" dt="2024-05-23T12:01:16.525" v="3385" actId="1076"/>
          <ac:picMkLst>
            <pc:docMk/>
            <pc:sldMk cId="3731666523" sldId="464"/>
            <ac:picMk id="13" creationId="{F7551138-432B-3BD9-43E6-5D17A20DFB4D}"/>
          </ac:picMkLst>
        </pc:picChg>
      </pc:sldChg>
      <pc:sldChg chg="modSp mod ord">
        <pc:chgData name="Justin Vacquerie" userId="968f4b965d9c7392" providerId="LiveId" clId="{A44E5494-10C1-4F1D-AF39-330BBFBC3E5D}" dt="2024-06-04T09:11:53.279" v="36990" actId="20577"/>
        <pc:sldMkLst>
          <pc:docMk/>
          <pc:sldMk cId="581102438" sldId="466"/>
        </pc:sldMkLst>
        <pc:spChg chg="mod">
          <ac:chgData name="Justin Vacquerie" userId="968f4b965d9c7392" providerId="LiveId" clId="{A44E5494-10C1-4F1D-AF39-330BBFBC3E5D}" dt="2024-06-04T09:11:53.279" v="36990" actId="20577"/>
          <ac:spMkLst>
            <pc:docMk/>
            <pc:sldMk cId="581102438" sldId="466"/>
            <ac:spMk id="3" creationId="{92EDA8DD-8927-AF03-ACB8-D6AB73E065BB}"/>
          </ac:spMkLst>
        </pc:spChg>
        <pc:spChg chg="mod">
          <ac:chgData name="Justin Vacquerie" userId="968f4b965d9c7392" providerId="LiveId" clId="{A44E5494-10C1-4F1D-AF39-330BBFBC3E5D}" dt="2024-05-23T15:07:19.057" v="4940" actId="20577"/>
          <ac:spMkLst>
            <pc:docMk/>
            <pc:sldMk cId="581102438" sldId="466"/>
            <ac:spMk id="10" creationId="{2FD916A2-EFE1-3E79-E76F-847498097424}"/>
          </ac:spMkLst>
        </pc:spChg>
      </pc:sldChg>
      <pc:sldChg chg="modSp mod">
        <pc:chgData name="Justin Vacquerie" userId="968f4b965d9c7392" providerId="LiveId" clId="{A44E5494-10C1-4F1D-AF39-330BBFBC3E5D}" dt="2024-06-05T09:55:19.136" v="44277" actId="20577"/>
        <pc:sldMkLst>
          <pc:docMk/>
          <pc:sldMk cId="2287635777" sldId="467"/>
        </pc:sldMkLst>
        <pc:spChg chg="mod">
          <ac:chgData name="Justin Vacquerie" userId="968f4b965d9c7392" providerId="LiveId" clId="{A44E5494-10C1-4F1D-AF39-330BBFBC3E5D}" dt="2024-06-05T09:55:19.136" v="44277" actId="20577"/>
          <ac:spMkLst>
            <pc:docMk/>
            <pc:sldMk cId="2287635777" sldId="467"/>
            <ac:spMk id="3" creationId="{92EDA8DD-8927-AF03-ACB8-D6AB73E065BB}"/>
          </ac:spMkLst>
        </pc:spChg>
      </pc:sldChg>
      <pc:sldChg chg="addSp delSp modSp mod ord modClrScheme modAnim chgLayout">
        <pc:chgData name="Justin Vacquerie" userId="968f4b965d9c7392" providerId="LiveId" clId="{A44E5494-10C1-4F1D-AF39-330BBFBC3E5D}" dt="2024-06-05T09:49:21.298" v="43886" actId="20577"/>
        <pc:sldMkLst>
          <pc:docMk/>
          <pc:sldMk cId="3819206255" sldId="484"/>
        </pc:sldMkLst>
        <pc:spChg chg="mod ord">
          <ac:chgData name="Justin Vacquerie" userId="968f4b965d9c7392" providerId="LiveId" clId="{A44E5494-10C1-4F1D-AF39-330BBFBC3E5D}" dt="2024-05-28T11:02:09.273" v="23223" actId="700"/>
          <ac:spMkLst>
            <pc:docMk/>
            <pc:sldMk cId="3819206255" sldId="484"/>
            <ac:spMk id="2" creationId="{318CBC42-2EFB-6058-27DD-A0EF54F4CDCB}"/>
          </ac:spMkLst>
        </pc:spChg>
        <pc:spChg chg="mod ord">
          <ac:chgData name="Justin Vacquerie" userId="968f4b965d9c7392" providerId="LiveId" clId="{A44E5494-10C1-4F1D-AF39-330BBFBC3E5D}" dt="2024-05-28T11:02:09.273" v="23223" actId="700"/>
          <ac:spMkLst>
            <pc:docMk/>
            <pc:sldMk cId="3819206255" sldId="484"/>
            <ac:spMk id="3" creationId="{79950020-0542-B202-7652-BA97D5D487DA}"/>
          </ac:spMkLst>
        </pc:spChg>
        <pc:spChg chg="mod ord">
          <ac:chgData name="Justin Vacquerie" userId="968f4b965d9c7392" providerId="LiveId" clId="{A44E5494-10C1-4F1D-AF39-330BBFBC3E5D}" dt="2024-05-28T11:02:09.273" v="23223" actId="700"/>
          <ac:spMkLst>
            <pc:docMk/>
            <pc:sldMk cId="3819206255" sldId="484"/>
            <ac:spMk id="4" creationId="{5FF5E12A-32F5-50CB-9A2C-2659D57D2E00}"/>
          </ac:spMkLst>
        </pc:spChg>
        <pc:spChg chg="add mod">
          <ac:chgData name="Justin Vacquerie" userId="968f4b965d9c7392" providerId="LiveId" clId="{A44E5494-10C1-4F1D-AF39-330BBFBC3E5D}" dt="2024-06-05T09:06:56.131" v="43560" actId="20577"/>
          <ac:spMkLst>
            <pc:docMk/>
            <pc:sldMk cId="3819206255" sldId="484"/>
            <ac:spMk id="5" creationId="{FB0F67F8-FCE6-CEC4-EED0-3AB09144BAED}"/>
          </ac:spMkLst>
        </pc:spChg>
        <pc:spChg chg="add del mod ord">
          <ac:chgData name="Justin Vacquerie" userId="968f4b965d9c7392" providerId="LiveId" clId="{A44E5494-10C1-4F1D-AF39-330BBFBC3E5D}" dt="2024-05-28T11:02:09.273" v="23223" actId="700"/>
          <ac:spMkLst>
            <pc:docMk/>
            <pc:sldMk cId="3819206255" sldId="484"/>
            <ac:spMk id="5" creationId="{FF4027C4-D7A6-43D6-8FB0-E02EC050D856}"/>
          </ac:spMkLst>
        </pc:spChg>
        <pc:spChg chg="add del mod">
          <ac:chgData name="Justin Vacquerie" userId="968f4b965d9c7392" providerId="LiveId" clId="{A44E5494-10C1-4F1D-AF39-330BBFBC3E5D}" dt="2024-05-28T11:01:33.902" v="23221" actId="478"/>
          <ac:spMkLst>
            <pc:docMk/>
            <pc:sldMk cId="3819206255" sldId="484"/>
            <ac:spMk id="6" creationId="{C6A04423-EDE8-C1F4-3F40-D5E0BF4457D8}"/>
          </ac:spMkLst>
        </pc:spChg>
        <pc:spChg chg="add mod">
          <ac:chgData name="Justin Vacquerie" userId="968f4b965d9c7392" providerId="LiveId" clId="{A44E5494-10C1-4F1D-AF39-330BBFBC3E5D}" dt="2024-06-05T09:08:39.736" v="43664" actId="20577"/>
          <ac:spMkLst>
            <pc:docMk/>
            <pc:sldMk cId="3819206255" sldId="484"/>
            <ac:spMk id="6" creationId="{DF5BEBD7-B6AC-4AC3-4672-207B074507F8}"/>
          </ac:spMkLst>
        </pc:spChg>
        <pc:spChg chg="add mod">
          <ac:chgData name="Justin Vacquerie" userId="968f4b965d9c7392" providerId="LiveId" clId="{A44E5494-10C1-4F1D-AF39-330BBFBC3E5D}" dt="2024-06-05T09:08:05.602" v="43663" actId="20577"/>
          <ac:spMkLst>
            <pc:docMk/>
            <pc:sldMk cId="3819206255" sldId="484"/>
            <ac:spMk id="7" creationId="{CA4FD9DE-12D2-F613-0CA6-45C5A92B55EC}"/>
          </ac:spMkLst>
        </pc:spChg>
        <pc:spChg chg="add del mod ord">
          <ac:chgData name="Justin Vacquerie" userId="968f4b965d9c7392" providerId="LiveId" clId="{A44E5494-10C1-4F1D-AF39-330BBFBC3E5D}" dt="2024-05-28T11:02:09.273" v="23223" actId="700"/>
          <ac:spMkLst>
            <pc:docMk/>
            <pc:sldMk cId="3819206255" sldId="484"/>
            <ac:spMk id="7" creationId="{D3FE024B-AEFF-1864-4D3E-145F06E8D1F0}"/>
          </ac:spMkLst>
        </pc:spChg>
        <pc:spChg chg="add del mod ord">
          <ac:chgData name="Justin Vacquerie" userId="968f4b965d9c7392" providerId="LiveId" clId="{A44E5494-10C1-4F1D-AF39-330BBFBC3E5D}" dt="2024-05-28T11:02:09.273" v="23223" actId="700"/>
          <ac:spMkLst>
            <pc:docMk/>
            <pc:sldMk cId="3819206255" sldId="484"/>
            <ac:spMk id="8" creationId="{F42A857F-5BE5-9A6A-BA9C-B6EC1366E8A3}"/>
          </ac:spMkLst>
        </pc:spChg>
        <pc:spChg chg="mod">
          <ac:chgData name="Justin Vacquerie" userId="968f4b965d9c7392" providerId="LiveId" clId="{A44E5494-10C1-4F1D-AF39-330BBFBC3E5D}" dt="2024-06-05T09:49:21.298" v="43886" actId="20577"/>
          <ac:spMkLst>
            <pc:docMk/>
            <pc:sldMk cId="3819206255" sldId="484"/>
            <ac:spMk id="9" creationId="{33E1D391-61AF-13C9-CDAC-6171F5D82677}"/>
          </ac:spMkLst>
        </pc:spChg>
        <pc:spChg chg="add del mod ord">
          <ac:chgData name="Justin Vacquerie" userId="968f4b965d9c7392" providerId="LiveId" clId="{A44E5494-10C1-4F1D-AF39-330BBFBC3E5D}" dt="2024-05-28T11:02:09.273" v="23223" actId="700"/>
          <ac:spMkLst>
            <pc:docMk/>
            <pc:sldMk cId="3819206255" sldId="484"/>
            <ac:spMk id="10" creationId="{7056B17A-A669-AAC3-6348-82C764AFB1D3}"/>
          </ac:spMkLst>
        </pc:spChg>
        <pc:spChg chg="add del mod ord">
          <ac:chgData name="Justin Vacquerie" userId="968f4b965d9c7392" providerId="LiveId" clId="{A44E5494-10C1-4F1D-AF39-330BBFBC3E5D}" dt="2024-05-28T11:02:09.273" v="23223" actId="700"/>
          <ac:spMkLst>
            <pc:docMk/>
            <pc:sldMk cId="3819206255" sldId="484"/>
            <ac:spMk id="11" creationId="{38D76474-FEF8-9A16-06F0-46338A616310}"/>
          </ac:spMkLst>
        </pc:spChg>
        <pc:spChg chg="add del mod ord">
          <ac:chgData name="Justin Vacquerie" userId="968f4b965d9c7392" providerId="LiveId" clId="{A44E5494-10C1-4F1D-AF39-330BBFBC3E5D}" dt="2024-05-28T11:02:09.273" v="23223" actId="700"/>
          <ac:spMkLst>
            <pc:docMk/>
            <pc:sldMk cId="3819206255" sldId="484"/>
            <ac:spMk id="12" creationId="{2B5D96EB-8E41-59B7-2A4F-0216B12A6DC4}"/>
          </ac:spMkLst>
        </pc:spChg>
        <pc:spChg chg="add del mod ord">
          <ac:chgData name="Justin Vacquerie" userId="968f4b965d9c7392" providerId="LiveId" clId="{A44E5494-10C1-4F1D-AF39-330BBFBC3E5D}" dt="2024-05-28T11:02:09.273" v="23223" actId="700"/>
          <ac:spMkLst>
            <pc:docMk/>
            <pc:sldMk cId="3819206255" sldId="484"/>
            <ac:spMk id="13" creationId="{8C026B3B-05DB-EA61-D2E3-AAF96DD107B4}"/>
          </ac:spMkLst>
        </pc:spChg>
        <pc:spChg chg="add del mod ord">
          <ac:chgData name="Justin Vacquerie" userId="968f4b965d9c7392" providerId="LiveId" clId="{A44E5494-10C1-4F1D-AF39-330BBFBC3E5D}" dt="2024-05-28T11:02:09.273" v="23223" actId="700"/>
          <ac:spMkLst>
            <pc:docMk/>
            <pc:sldMk cId="3819206255" sldId="484"/>
            <ac:spMk id="14" creationId="{432DF0AD-4F44-1946-51F6-8F826438ABF3}"/>
          </ac:spMkLst>
        </pc:spChg>
        <pc:spChg chg="add del mod ord">
          <ac:chgData name="Justin Vacquerie" userId="968f4b965d9c7392" providerId="LiveId" clId="{A44E5494-10C1-4F1D-AF39-330BBFBC3E5D}" dt="2024-05-28T11:02:09.273" v="23223" actId="700"/>
          <ac:spMkLst>
            <pc:docMk/>
            <pc:sldMk cId="3819206255" sldId="484"/>
            <ac:spMk id="15" creationId="{2D47F117-6C44-3F55-260E-1912F054AC15}"/>
          </ac:spMkLst>
        </pc:spChg>
        <pc:spChg chg="add del mod ord">
          <ac:chgData name="Justin Vacquerie" userId="968f4b965d9c7392" providerId="LiveId" clId="{A44E5494-10C1-4F1D-AF39-330BBFBC3E5D}" dt="2024-05-28T11:02:09.273" v="23223" actId="700"/>
          <ac:spMkLst>
            <pc:docMk/>
            <pc:sldMk cId="3819206255" sldId="484"/>
            <ac:spMk id="16" creationId="{634B2D9F-6C8B-EC92-A8A4-EE873B7C084A}"/>
          </ac:spMkLst>
        </pc:spChg>
        <pc:spChg chg="add del mod ord">
          <ac:chgData name="Justin Vacquerie" userId="968f4b965d9c7392" providerId="LiveId" clId="{A44E5494-10C1-4F1D-AF39-330BBFBC3E5D}" dt="2024-05-28T11:02:09.273" v="23223" actId="700"/>
          <ac:spMkLst>
            <pc:docMk/>
            <pc:sldMk cId="3819206255" sldId="484"/>
            <ac:spMk id="17" creationId="{3165D2BD-8233-C4D4-474A-55EBF99B0C63}"/>
          </ac:spMkLst>
        </pc:spChg>
        <pc:spChg chg="add del mod ord">
          <ac:chgData name="Justin Vacquerie" userId="968f4b965d9c7392" providerId="LiveId" clId="{A44E5494-10C1-4F1D-AF39-330BBFBC3E5D}" dt="2024-05-28T11:02:09.273" v="23223" actId="700"/>
          <ac:spMkLst>
            <pc:docMk/>
            <pc:sldMk cId="3819206255" sldId="484"/>
            <ac:spMk id="18" creationId="{190830BF-80AF-F7E7-BEDB-4C616A8924BF}"/>
          </ac:spMkLst>
        </pc:spChg>
        <pc:spChg chg="add del mod ord">
          <ac:chgData name="Justin Vacquerie" userId="968f4b965d9c7392" providerId="LiveId" clId="{A44E5494-10C1-4F1D-AF39-330BBFBC3E5D}" dt="2024-05-28T11:02:09.273" v="23223" actId="700"/>
          <ac:spMkLst>
            <pc:docMk/>
            <pc:sldMk cId="3819206255" sldId="484"/>
            <ac:spMk id="19" creationId="{59D26D2C-F72B-25C1-346C-976762E0308C}"/>
          </ac:spMkLst>
        </pc:spChg>
        <pc:spChg chg="add del mod ord">
          <ac:chgData name="Justin Vacquerie" userId="968f4b965d9c7392" providerId="LiveId" clId="{A44E5494-10C1-4F1D-AF39-330BBFBC3E5D}" dt="2024-05-28T11:02:09.273" v="23223" actId="700"/>
          <ac:spMkLst>
            <pc:docMk/>
            <pc:sldMk cId="3819206255" sldId="484"/>
            <ac:spMk id="20" creationId="{69C62B62-C147-A656-1514-18486096B135}"/>
          </ac:spMkLst>
        </pc:spChg>
        <pc:spChg chg="add del mod ord">
          <ac:chgData name="Justin Vacquerie" userId="968f4b965d9c7392" providerId="LiveId" clId="{A44E5494-10C1-4F1D-AF39-330BBFBC3E5D}" dt="2024-05-28T11:02:09.273" v="23223" actId="700"/>
          <ac:spMkLst>
            <pc:docMk/>
            <pc:sldMk cId="3819206255" sldId="484"/>
            <ac:spMk id="21" creationId="{A3849234-C467-0EA1-79BA-E6FB419A094D}"/>
          </ac:spMkLst>
        </pc:spChg>
        <pc:spChg chg="add del mod ord">
          <ac:chgData name="Justin Vacquerie" userId="968f4b965d9c7392" providerId="LiveId" clId="{A44E5494-10C1-4F1D-AF39-330BBFBC3E5D}" dt="2024-05-28T11:02:09.273" v="23223" actId="700"/>
          <ac:spMkLst>
            <pc:docMk/>
            <pc:sldMk cId="3819206255" sldId="484"/>
            <ac:spMk id="22" creationId="{C3C2E130-0A73-896F-42B3-34A1891AF8F0}"/>
          </ac:spMkLst>
        </pc:spChg>
        <pc:spChg chg="add del mod ord">
          <ac:chgData name="Justin Vacquerie" userId="968f4b965d9c7392" providerId="LiveId" clId="{A44E5494-10C1-4F1D-AF39-330BBFBC3E5D}" dt="2024-05-28T11:02:09.273" v="23223" actId="700"/>
          <ac:spMkLst>
            <pc:docMk/>
            <pc:sldMk cId="3819206255" sldId="484"/>
            <ac:spMk id="23" creationId="{8DB566AB-19E9-1B8C-1878-A4767F3DE76D}"/>
          </ac:spMkLst>
        </pc:spChg>
        <pc:spChg chg="add del mod ord">
          <ac:chgData name="Justin Vacquerie" userId="968f4b965d9c7392" providerId="LiveId" clId="{A44E5494-10C1-4F1D-AF39-330BBFBC3E5D}" dt="2024-05-28T11:02:09.273" v="23223" actId="700"/>
          <ac:spMkLst>
            <pc:docMk/>
            <pc:sldMk cId="3819206255" sldId="484"/>
            <ac:spMk id="24" creationId="{EEF2C33E-9047-EBDC-129A-F72E1CC3A3DE}"/>
          </ac:spMkLst>
        </pc:spChg>
        <pc:spChg chg="add del mod ord">
          <ac:chgData name="Justin Vacquerie" userId="968f4b965d9c7392" providerId="LiveId" clId="{A44E5494-10C1-4F1D-AF39-330BBFBC3E5D}" dt="2024-05-28T11:02:09.273" v="23223" actId="700"/>
          <ac:spMkLst>
            <pc:docMk/>
            <pc:sldMk cId="3819206255" sldId="484"/>
            <ac:spMk id="25" creationId="{795E35E9-F1F8-D603-4219-F2D503C1649B}"/>
          </ac:spMkLst>
        </pc:spChg>
        <pc:cxnChg chg="add mod">
          <ac:chgData name="Justin Vacquerie" userId="968f4b965d9c7392" providerId="LiveId" clId="{A44E5494-10C1-4F1D-AF39-330BBFBC3E5D}" dt="2024-05-29T17:02:56.971" v="30536" actId="1076"/>
          <ac:cxnSpMkLst>
            <pc:docMk/>
            <pc:sldMk cId="3819206255" sldId="484"/>
            <ac:cxnSpMk id="27" creationId="{19605906-90B0-09D0-B440-A6048F7E6A65}"/>
          </ac:cxnSpMkLst>
        </pc:cxnChg>
      </pc:sldChg>
      <pc:sldChg chg="addSp delSp modSp del mod">
        <pc:chgData name="Justin Vacquerie" userId="968f4b965d9c7392" providerId="LiveId" clId="{A44E5494-10C1-4F1D-AF39-330BBFBC3E5D}" dt="2024-05-23T08:29:05.608" v="2893" actId="47"/>
        <pc:sldMkLst>
          <pc:docMk/>
          <pc:sldMk cId="3376293841" sldId="496"/>
        </pc:sldMkLst>
        <pc:spChg chg="mod">
          <ac:chgData name="Justin Vacquerie" userId="968f4b965d9c7392" providerId="LiveId" clId="{A44E5494-10C1-4F1D-AF39-330BBFBC3E5D}" dt="2024-05-21T11:41:41.786" v="472" actId="20577"/>
          <ac:spMkLst>
            <pc:docMk/>
            <pc:sldMk cId="3376293841" sldId="496"/>
            <ac:spMk id="10" creationId="{1729C6A1-97C8-EDE7-D836-BB3AB5344E17}"/>
          </ac:spMkLst>
        </pc:spChg>
        <pc:spChg chg="mod">
          <ac:chgData name="Justin Vacquerie" userId="968f4b965d9c7392" providerId="LiveId" clId="{A44E5494-10C1-4F1D-AF39-330BBFBC3E5D}" dt="2024-05-21T13:53:18.907" v="1174"/>
          <ac:spMkLst>
            <pc:docMk/>
            <pc:sldMk cId="3376293841" sldId="496"/>
            <ac:spMk id="13" creationId="{BDB09EAD-00D3-7824-43E0-739E574F8B8B}"/>
          </ac:spMkLst>
        </pc:spChg>
        <pc:spChg chg="add mod">
          <ac:chgData name="Justin Vacquerie" userId="968f4b965d9c7392" providerId="LiveId" clId="{A44E5494-10C1-4F1D-AF39-330BBFBC3E5D}" dt="2024-05-21T13:54:10.473" v="1182" actId="1076"/>
          <ac:spMkLst>
            <pc:docMk/>
            <pc:sldMk cId="3376293841" sldId="496"/>
            <ac:spMk id="15" creationId="{D81F412A-E455-213F-0785-1AB70B1478F1}"/>
          </ac:spMkLst>
        </pc:spChg>
        <pc:spChg chg="add mod">
          <ac:chgData name="Justin Vacquerie" userId="968f4b965d9c7392" providerId="LiveId" clId="{A44E5494-10C1-4F1D-AF39-330BBFBC3E5D}" dt="2024-05-21T13:54:04.638" v="1180" actId="1076"/>
          <ac:spMkLst>
            <pc:docMk/>
            <pc:sldMk cId="3376293841" sldId="496"/>
            <ac:spMk id="16" creationId="{A1447D97-5C5D-23C2-44D9-6B46CC84EAC5}"/>
          </ac:spMkLst>
        </pc:spChg>
        <pc:spChg chg="mod">
          <ac:chgData name="Justin Vacquerie" userId="968f4b965d9c7392" providerId="LiveId" clId="{A44E5494-10C1-4F1D-AF39-330BBFBC3E5D}" dt="2024-05-21T14:07:49.799" v="1271"/>
          <ac:spMkLst>
            <pc:docMk/>
            <pc:sldMk cId="3376293841" sldId="496"/>
            <ac:spMk id="18" creationId="{3BED0F00-1453-6CB2-915A-83D8D8BBF4F0}"/>
          </ac:spMkLst>
        </pc:spChg>
        <pc:spChg chg="add mod">
          <ac:chgData name="Justin Vacquerie" userId="968f4b965d9c7392" providerId="LiveId" clId="{A44E5494-10C1-4F1D-AF39-330BBFBC3E5D}" dt="2024-05-21T13:54:24.913" v="1208" actId="20577"/>
          <ac:spMkLst>
            <pc:docMk/>
            <pc:sldMk cId="3376293841" sldId="496"/>
            <ac:spMk id="19" creationId="{33090632-7295-2F97-774C-B64AE0F9F6E1}"/>
          </ac:spMkLst>
        </pc:spChg>
        <pc:grpChg chg="add mod">
          <ac:chgData name="Justin Vacquerie" userId="968f4b965d9c7392" providerId="LiveId" clId="{A44E5494-10C1-4F1D-AF39-330BBFBC3E5D}" dt="2024-05-21T13:54:06.858" v="1181" actId="1076"/>
          <ac:grpSpMkLst>
            <pc:docMk/>
            <pc:sldMk cId="3376293841" sldId="496"/>
            <ac:grpSpMk id="5" creationId="{8FAA84AA-F09E-B54A-3653-C28DB16E91F9}"/>
          </ac:grpSpMkLst>
        </pc:grpChg>
        <pc:grpChg chg="del mod">
          <ac:chgData name="Justin Vacquerie" userId="968f4b965d9c7392" providerId="LiveId" clId="{A44E5494-10C1-4F1D-AF39-330BBFBC3E5D}" dt="2024-05-21T13:53:23.570" v="1176" actId="478"/>
          <ac:grpSpMkLst>
            <pc:docMk/>
            <pc:sldMk cId="3376293841" sldId="496"/>
            <ac:grpSpMk id="8" creationId="{77C00137-744E-D315-5CC2-F81A24B97D67}"/>
          </ac:grpSpMkLst>
        </pc:grpChg>
        <pc:cxnChg chg="mod">
          <ac:chgData name="Justin Vacquerie" userId="968f4b965d9c7392" providerId="LiveId" clId="{A44E5494-10C1-4F1D-AF39-330BBFBC3E5D}" dt="2024-05-21T13:54:15.123" v="1183" actId="14100"/>
          <ac:cxnSpMkLst>
            <pc:docMk/>
            <pc:sldMk cId="3376293841" sldId="496"/>
            <ac:cxnSpMk id="11" creationId="{77500BFB-17DA-3907-E406-6B8A2C8AF514}"/>
          </ac:cxnSpMkLst>
        </pc:cxnChg>
        <pc:cxnChg chg="del mod">
          <ac:chgData name="Justin Vacquerie" userId="968f4b965d9c7392" providerId="LiveId" clId="{A44E5494-10C1-4F1D-AF39-330BBFBC3E5D}" dt="2024-05-21T13:53:23.570" v="1176" actId="478"/>
          <ac:cxnSpMkLst>
            <pc:docMk/>
            <pc:sldMk cId="3376293841" sldId="496"/>
            <ac:cxnSpMk id="14" creationId="{4C5F1D32-1848-CF53-85C5-3F065E2B67CF}"/>
          </ac:cxnSpMkLst>
        </pc:cxnChg>
      </pc:sldChg>
      <pc:sldChg chg="modSp mod">
        <pc:chgData name="Justin Vacquerie" userId="968f4b965d9c7392" providerId="LiveId" clId="{A44E5494-10C1-4F1D-AF39-330BBFBC3E5D}" dt="2024-06-04T10:03:35.566" v="39718" actId="20577"/>
        <pc:sldMkLst>
          <pc:docMk/>
          <pc:sldMk cId="283737863" sldId="498"/>
        </pc:sldMkLst>
        <pc:spChg chg="mod">
          <ac:chgData name="Justin Vacquerie" userId="968f4b965d9c7392" providerId="LiveId" clId="{A44E5494-10C1-4F1D-AF39-330BBFBC3E5D}" dt="2024-06-04T10:03:35.566" v="39718" actId="20577"/>
          <ac:spMkLst>
            <pc:docMk/>
            <pc:sldMk cId="283737863" sldId="498"/>
            <ac:spMk id="3" creationId="{565E494A-28B1-0814-2C3E-0D666B2118FA}"/>
          </ac:spMkLst>
        </pc:spChg>
      </pc:sldChg>
      <pc:sldChg chg="addSp delSp modSp add mod modAnim modNotesTx">
        <pc:chgData name="Justin Vacquerie" userId="968f4b965d9c7392" providerId="LiveId" clId="{A44E5494-10C1-4F1D-AF39-330BBFBC3E5D}" dt="2024-06-11T06:22:14.381" v="68457" actId="20577"/>
        <pc:sldMkLst>
          <pc:docMk/>
          <pc:sldMk cId="2809726428" sldId="499"/>
        </pc:sldMkLst>
        <pc:spChg chg="add mod">
          <ac:chgData name="Justin Vacquerie" userId="968f4b965d9c7392" providerId="LiveId" clId="{A44E5494-10C1-4F1D-AF39-330BBFBC3E5D}" dt="2024-05-30T14:26:33.386" v="31970" actId="20577"/>
          <ac:spMkLst>
            <pc:docMk/>
            <pc:sldMk cId="2809726428" sldId="499"/>
            <ac:spMk id="6" creationId="{A954AB1F-220E-8E8D-ABD8-C8B03005489D}"/>
          </ac:spMkLst>
        </pc:spChg>
        <pc:spChg chg="mod">
          <ac:chgData name="Justin Vacquerie" userId="968f4b965d9c7392" providerId="LiveId" clId="{A44E5494-10C1-4F1D-AF39-330BBFBC3E5D}" dt="2024-05-30T14:26:15.958" v="31969" actId="20577"/>
          <ac:spMkLst>
            <pc:docMk/>
            <pc:sldMk cId="2809726428" sldId="499"/>
            <ac:spMk id="10" creationId="{1729C6A1-97C8-EDE7-D836-BB3AB5344E17}"/>
          </ac:spMkLst>
        </pc:spChg>
        <pc:spChg chg="mod">
          <ac:chgData name="Justin Vacquerie" userId="968f4b965d9c7392" providerId="LiveId" clId="{A44E5494-10C1-4F1D-AF39-330BBFBC3E5D}" dt="2024-05-21T14:07:26.686" v="1266" actId="20577"/>
          <ac:spMkLst>
            <pc:docMk/>
            <pc:sldMk cId="2809726428" sldId="499"/>
            <ac:spMk id="18" creationId="{3BED0F00-1453-6CB2-915A-83D8D8BBF4F0}"/>
          </ac:spMkLst>
        </pc:spChg>
        <pc:spChg chg="del">
          <ac:chgData name="Justin Vacquerie" userId="968f4b965d9c7392" providerId="LiveId" clId="{A44E5494-10C1-4F1D-AF39-330BBFBC3E5D}" dt="2024-05-21T11:41:12.690" v="433" actId="478"/>
          <ac:spMkLst>
            <pc:docMk/>
            <pc:sldMk cId="2809726428" sldId="499"/>
            <ac:spMk id="48" creationId="{17DDF380-F34E-0EA3-7804-F0AA308BDBD6}"/>
          </ac:spMkLst>
        </pc:spChg>
        <pc:spChg chg="del">
          <ac:chgData name="Justin Vacquerie" userId="968f4b965d9c7392" providerId="LiveId" clId="{A44E5494-10C1-4F1D-AF39-330BBFBC3E5D}" dt="2024-05-21T11:41:15.944" v="437" actId="478"/>
          <ac:spMkLst>
            <pc:docMk/>
            <pc:sldMk cId="2809726428" sldId="499"/>
            <ac:spMk id="49" creationId="{34F5701B-89BD-9B99-AD6A-F55F090CFE89}"/>
          </ac:spMkLst>
        </pc:spChg>
        <pc:spChg chg="del">
          <ac:chgData name="Justin Vacquerie" userId="968f4b965d9c7392" providerId="LiveId" clId="{A44E5494-10C1-4F1D-AF39-330BBFBC3E5D}" dt="2024-05-21T11:41:13.381" v="434" actId="478"/>
          <ac:spMkLst>
            <pc:docMk/>
            <pc:sldMk cId="2809726428" sldId="499"/>
            <ac:spMk id="50" creationId="{3D741C1F-540F-C728-B19B-A8BFA1433493}"/>
          </ac:spMkLst>
        </pc:spChg>
        <pc:spChg chg="del">
          <ac:chgData name="Justin Vacquerie" userId="968f4b965d9c7392" providerId="LiveId" clId="{A44E5494-10C1-4F1D-AF39-330BBFBC3E5D}" dt="2024-05-21T11:41:03.514" v="425" actId="478"/>
          <ac:spMkLst>
            <pc:docMk/>
            <pc:sldMk cId="2809726428" sldId="499"/>
            <ac:spMk id="51" creationId="{64EF6A16-2BDD-5CAC-E5CC-C2418D1CCC4B}"/>
          </ac:spMkLst>
        </pc:spChg>
        <pc:spChg chg="del">
          <ac:chgData name="Justin Vacquerie" userId="968f4b965d9c7392" providerId="LiveId" clId="{A44E5494-10C1-4F1D-AF39-330BBFBC3E5D}" dt="2024-05-21T11:41:08.724" v="429" actId="478"/>
          <ac:spMkLst>
            <pc:docMk/>
            <pc:sldMk cId="2809726428" sldId="499"/>
            <ac:spMk id="52" creationId="{2B01209B-6F46-434D-578A-1F3A89C6A341}"/>
          </ac:spMkLst>
        </pc:spChg>
        <pc:spChg chg="del">
          <ac:chgData name="Justin Vacquerie" userId="968f4b965d9c7392" providerId="LiveId" clId="{A44E5494-10C1-4F1D-AF39-330BBFBC3E5D}" dt="2024-05-21T11:41:11.967" v="432" actId="478"/>
          <ac:spMkLst>
            <pc:docMk/>
            <pc:sldMk cId="2809726428" sldId="499"/>
            <ac:spMk id="53" creationId="{E064D65A-EC17-5A6C-CCAC-BF095D42F8F9}"/>
          </ac:spMkLst>
        </pc:spChg>
        <pc:spChg chg="del">
          <ac:chgData name="Justin Vacquerie" userId="968f4b965d9c7392" providerId="LiveId" clId="{A44E5494-10C1-4F1D-AF39-330BBFBC3E5D}" dt="2024-05-21T11:41:14.940" v="436" actId="478"/>
          <ac:spMkLst>
            <pc:docMk/>
            <pc:sldMk cId="2809726428" sldId="499"/>
            <ac:spMk id="54" creationId="{A33644D9-B32C-FD16-D38A-A4398AA8F06F}"/>
          </ac:spMkLst>
        </pc:spChg>
        <pc:spChg chg="del mod">
          <ac:chgData name="Justin Vacquerie" userId="968f4b965d9c7392" providerId="LiveId" clId="{A44E5494-10C1-4F1D-AF39-330BBFBC3E5D}" dt="2024-05-21T11:41:01.173" v="423" actId="478"/>
          <ac:spMkLst>
            <pc:docMk/>
            <pc:sldMk cId="2809726428" sldId="499"/>
            <ac:spMk id="55" creationId="{DCEEAC57-468E-4CA6-8B50-5A826A68E14A}"/>
          </ac:spMkLst>
        </pc:spChg>
        <pc:spChg chg="del">
          <ac:chgData name="Justin Vacquerie" userId="968f4b965d9c7392" providerId="LiveId" clId="{A44E5494-10C1-4F1D-AF39-330BBFBC3E5D}" dt="2024-05-21T11:41:06.527" v="427" actId="478"/>
          <ac:spMkLst>
            <pc:docMk/>
            <pc:sldMk cId="2809726428" sldId="499"/>
            <ac:spMk id="56" creationId="{59B2F75E-04AF-B246-ED11-339A4293E28E}"/>
          </ac:spMkLst>
        </pc:spChg>
        <pc:spChg chg="del mod">
          <ac:chgData name="Justin Vacquerie" userId="968f4b965d9c7392" providerId="LiveId" clId="{A44E5494-10C1-4F1D-AF39-330BBFBC3E5D}" dt="2024-05-21T11:41:07.260" v="428" actId="478"/>
          <ac:spMkLst>
            <pc:docMk/>
            <pc:sldMk cId="2809726428" sldId="499"/>
            <ac:spMk id="57" creationId="{28B33CBA-F554-78A0-1ABD-992A7D4C6E0A}"/>
          </ac:spMkLst>
        </pc:spChg>
        <pc:spChg chg="del">
          <ac:chgData name="Justin Vacquerie" userId="968f4b965d9c7392" providerId="LiveId" clId="{A44E5494-10C1-4F1D-AF39-330BBFBC3E5D}" dt="2024-05-21T11:40:47.610" v="412" actId="478"/>
          <ac:spMkLst>
            <pc:docMk/>
            <pc:sldMk cId="2809726428" sldId="499"/>
            <ac:spMk id="58" creationId="{D0AE2C06-1FBC-ED4D-2573-4CB07CD52B96}"/>
          </ac:spMkLst>
        </pc:spChg>
        <pc:spChg chg="del">
          <ac:chgData name="Justin Vacquerie" userId="968f4b965d9c7392" providerId="LiveId" clId="{A44E5494-10C1-4F1D-AF39-330BBFBC3E5D}" dt="2024-05-21T11:40:50.384" v="416" actId="478"/>
          <ac:spMkLst>
            <pc:docMk/>
            <pc:sldMk cId="2809726428" sldId="499"/>
            <ac:spMk id="59" creationId="{8746C188-F73D-519D-EA7F-E9ADD847CD30}"/>
          </ac:spMkLst>
        </pc:spChg>
        <pc:spChg chg="del mod">
          <ac:chgData name="Justin Vacquerie" userId="968f4b965d9c7392" providerId="LiveId" clId="{A44E5494-10C1-4F1D-AF39-330BBFBC3E5D}" dt="2024-05-21T11:40:49.303" v="415" actId="478"/>
          <ac:spMkLst>
            <pc:docMk/>
            <pc:sldMk cId="2809726428" sldId="499"/>
            <ac:spMk id="66" creationId="{186BEF33-8935-F678-3C60-EF3E93CD3563}"/>
          </ac:spMkLst>
        </pc:spChg>
        <pc:spChg chg="del">
          <ac:chgData name="Justin Vacquerie" userId="968f4b965d9c7392" providerId="LiveId" clId="{A44E5494-10C1-4F1D-AF39-330BBFBC3E5D}" dt="2024-05-21T11:40:48.078" v="413" actId="478"/>
          <ac:spMkLst>
            <pc:docMk/>
            <pc:sldMk cId="2809726428" sldId="499"/>
            <ac:spMk id="67" creationId="{97861099-2674-A9CE-2CDE-90CB29092489}"/>
          </ac:spMkLst>
        </pc:spChg>
        <pc:spChg chg="del">
          <ac:chgData name="Justin Vacquerie" userId="968f4b965d9c7392" providerId="LiveId" clId="{A44E5494-10C1-4F1D-AF39-330BBFBC3E5D}" dt="2024-05-21T11:40:45.902" v="411" actId="478"/>
          <ac:spMkLst>
            <pc:docMk/>
            <pc:sldMk cId="2809726428" sldId="499"/>
            <ac:spMk id="68" creationId="{7F08B846-BD8E-D304-312C-4A74B7815323}"/>
          </ac:spMkLst>
        </pc:spChg>
        <pc:spChg chg="del">
          <ac:chgData name="Justin Vacquerie" userId="968f4b965d9c7392" providerId="LiveId" clId="{A44E5494-10C1-4F1D-AF39-330BBFBC3E5D}" dt="2024-05-21T11:40:52.943" v="418" actId="478"/>
          <ac:spMkLst>
            <pc:docMk/>
            <pc:sldMk cId="2809726428" sldId="499"/>
            <ac:spMk id="71" creationId="{3781D013-70EA-E43A-5511-F6D10CFD7386}"/>
          </ac:spMkLst>
        </pc:spChg>
        <pc:spChg chg="del">
          <ac:chgData name="Justin Vacquerie" userId="968f4b965d9c7392" providerId="LiveId" clId="{A44E5494-10C1-4F1D-AF39-330BBFBC3E5D}" dt="2024-05-21T11:41:09.922" v="430" actId="478"/>
          <ac:spMkLst>
            <pc:docMk/>
            <pc:sldMk cId="2809726428" sldId="499"/>
            <ac:spMk id="73" creationId="{6DC5A244-0F7A-C194-79C7-C3B8B653A294}"/>
          </ac:spMkLst>
        </pc:spChg>
        <pc:grpChg chg="del">
          <ac:chgData name="Justin Vacquerie" userId="968f4b965d9c7392" providerId="LiveId" clId="{A44E5494-10C1-4F1D-AF39-330BBFBC3E5D}" dt="2024-05-21T11:41:16.665" v="438" actId="478"/>
          <ac:grpSpMkLst>
            <pc:docMk/>
            <pc:sldMk cId="2809726428" sldId="499"/>
            <ac:grpSpMk id="72" creationId="{BC2434D3-1930-772C-EB00-063E9E485B84}"/>
          </ac:grpSpMkLst>
        </pc:grpChg>
        <pc:graphicFrameChg chg="add mod modGraphic">
          <ac:chgData name="Justin Vacquerie" userId="968f4b965d9c7392" providerId="LiveId" clId="{A44E5494-10C1-4F1D-AF39-330BBFBC3E5D}" dt="2024-05-27T14:58:49.250" v="9567" actId="113"/>
          <ac:graphicFrameMkLst>
            <pc:docMk/>
            <pc:sldMk cId="2809726428" sldId="499"/>
            <ac:graphicFrameMk id="8" creationId="{3F8EECAA-8AFD-52C6-51DC-8210AAF0FDE4}"/>
          </ac:graphicFrameMkLst>
        </pc:graphicFrameChg>
        <pc:cxnChg chg="del mod">
          <ac:chgData name="Justin Vacquerie" userId="968f4b965d9c7392" providerId="LiveId" clId="{A44E5494-10C1-4F1D-AF39-330BBFBC3E5D}" dt="2024-05-21T11:41:11.022" v="431" actId="478"/>
          <ac:cxnSpMkLst>
            <pc:docMk/>
            <pc:sldMk cId="2809726428" sldId="499"/>
            <ac:cxnSpMk id="60" creationId="{C3A5E8F0-61AD-6B8E-D065-07C13026AACF}"/>
          </ac:cxnSpMkLst>
        </pc:cxnChg>
        <pc:cxnChg chg="del">
          <ac:chgData name="Justin Vacquerie" userId="968f4b965d9c7392" providerId="LiveId" clId="{A44E5494-10C1-4F1D-AF39-330BBFBC3E5D}" dt="2024-05-21T11:40:58.486" v="419" actId="478"/>
          <ac:cxnSpMkLst>
            <pc:docMk/>
            <pc:sldMk cId="2809726428" sldId="499"/>
            <ac:cxnSpMk id="61" creationId="{0A9FC02A-ABD9-BB65-C8C7-36C1821D444D}"/>
          </ac:cxnSpMkLst>
        </pc:cxnChg>
        <pc:cxnChg chg="del">
          <ac:chgData name="Justin Vacquerie" userId="968f4b965d9c7392" providerId="LiveId" clId="{A44E5494-10C1-4F1D-AF39-330BBFBC3E5D}" dt="2024-05-21T11:41:04.709" v="426" actId="478"/>
          <ac:cxnSpMkLst>
            <pc:docMk/>
            <pc:sldMk cId="2809726428" sldId="499"/>
            <ac:cxnSpMk id="63" creationId="{E009A223-2B9B-8084-DB8A-733003214E72}"/>
          </ac:cxnSpMkLst>
        </pc:cxnChg>
        <pc:cxnChg chg="del">
          <ac:chgData name="Justin Vacquerie" userId="968f4b965d9c7392" providerId="LiveId" clId="{A44E5494-10C1-4F1D-AF39-330BBFBC3E5D}" dt="2024-05-21T11:41:14.422" v="435" actId="478"/>
          <ac:cxnSpMkLst>
            <pc:docMk/>
            <pc:sldMk cId="2809726428" sldId="499"/>
            <ac:cxnSpMk id="64" creationId="{948CB98F-579D-CBC4-A6BC-AA8CFE41DE5F}"/>
          </ac:cxnSpMkLst>
        </pc:cxnChg>
        <pc:cxnChg chg="del">
          <ac:chgData name="Justin Vacquerie" userId="968f4b965d9c7392" providerId="LiveId" clId="{A44E5494-10C1-4F1D-AF39-330BBFBC3E5D}" dt="2024-05-21T11:41:02.671" v="424" actId="478"/>
          <ac:cxnSpMkLst>
            <pc:docMk/>
            <pc:sldMk cId="2809726428" sldId="499"/>
            <ac:cxnSpMk id="65" creationId="{5393E16A-B40A-A3C2-E4AE-74FF11CC250B}"/>
          </ac:cxnSpMkLst>
        </pc:cxnChg>
        <pc:cxnChg chg="del">
          <ac:chgData name="Justin Vacquerie" userId="968f4b965d9c7392" providerId="LiveId" clId="{A44E5494-10C1-4F1D-AF39-330BBFBC3E5D}" dt="2024-05-21T11:40:51.545" v="417" actId="478"/>
          <ac:cxnSpMkLst>
            <pc:docMk/>
            <pc:sldMk cId="2809726428" sldId="499"/>
            <ac:cxnSpMk id="69" creationId="{8BD39E8F-8B95-0527-4837-406848BB801B}"/>
          </ac:cxnSpMkLst>
        </pc:cxnChg>
        <pc:cxnChg chg="del">
          <ac:chgData name="Justin Vacquerie" userId="968f4b965d9c7392" providerId="LiveId" clId="{A44E5494-10C1-4F1D-AF39-330BBFBC3E5D}" dt="2024-05-21T11:40:59.637" v="421" actId="478"/>
          <ac:cxnSpMkLst>
            <pc:docMk/>
            <pc:sldMk cId="2809726428" sldId="499"/>
            <ac:cxnSpMk id="70" creationId="{3E93B475-02BF-B04E-2820-ABDCF4D32A49}"/>
          </ac:cxnSpMkLst>
        </pc:cxnChg>
      </pc:sldChg>
      <pc:sldChg chg="new del">
        <pc:chgData name="Justin Vacquerie" userId="968f4b965d9c7392" providerId="LiveId" clId="{A44E5494-10C1-4F1D-AF39-330BBFBC3E5D}" dt="2024-05-21T11:40:12.472" v="343" actId="680"/>
        <pc:sldMkLst>
          <pc:docMk/>
          <pc:sldMk cId="3916478088" sldId="499"/>
        </pc:sldMkLst>
      </pc:sldChg>
      <pc:sldChg chg="add del">
        <pc:chgData name="Justin Vacquerie" userId="968f4b965d9c7392" providerId="LiveId" clId="{A44E5494-10C1-4F1D-AF39-330BBFBC3E5D}" dt="2024-05-21T13:42:25.098" v="891" actId="47"/>
        <pc:sldMkLst>
          <pc:docMk/>
          <pc:sldMk cId="988968177" sldId="500"/>
        </pc:sldMkLst>
      </pc:sldChg>
      <pc:sldChg chg="add del">
        <pc:chgData name="Justin Vacquerie" userId="968f4b965d9c7392" providerId="LiveId" clId="{A44E5494-10C1-4F1D-AF39-330BBFBC3E5D}" dt="2024-05-21T11:41:52.112" v="474"/>
        <pc:sldMkLst>
          <pc:docMk/>
          <pc:sldMk cId="4009951648" sldId="500"/>
        </pc:sldMkLst>
      </pc:sldChg>
      <pc:sldChg chg="addSp modSp new del">
        <pc:chgData name="Justin Vacquerie" userId="968f4b965d9c7392" providerId="LiveId" clId="{A44E5494-10C1-4F1D-AF39-330BBFBC3E5D}" dt="2024-05-21T13:45:35.839" v="1027" actId="47"/>
        <pc:sldMkLst>
          <pc:docMk/>
          <pc:sldMk cId="3250965131" sldId="501"/>
        </pc:sldMkLst>
        <pc:spChg chg="add mod">
          <ac:chgData name="Justin Vacquerie" userId="968f4b965d9c7392" providerId="LiveId" clId="{A44E5494-10C1-4F1D-AF39-330BBFBC3E5D}" dt="2024-05-21T13:42:22.562" v="890"/>
          <ac:spMkLst>
            <pc:docMk/>
            <pc:sldMk cId="3250965131" sldId="501"/>
            <ac:spMk id="8" creationId="{E1D3F44C-823F-C8CF-CF9F-1BB50D3A405E}"/>
          </ac:spMkLst>
        </pc:spChg>
        <pc:spChg chg="add mod">
          <ac:chgData name="Justin Vacquerie" userId="968f4b965d9c7392" providerId="LiveId" clId="{A44E5494-10C1-4F1D-AF39-330BBFBC3E5D}" dt="2024-05-21T13:42:22.562" v="890"/>
          <ac:spMkLst>
            <pc:docMk/>
            <pc:sldMk cId="3250965131" sldId="501"/>
            <ac:spMk id="9" creationId="{62175C88-0B4F-CD2C-67AC-7A3FAB69D505}"/>
          </ac:spMkLst>
        </pc:spChg>
        <pc:grpChg chg="add mod">
          <ac:chgData name="Justin Vacquerie" userId="968f4b965d9c7392" providerId="LiveId" clId="{A44E5494-10C1-4F1D-AF39-330BBFBC3E5D}" dt="2024-05-21T13:42:22.562" v="890"/>
          <ac:grpSpMkLst>
            <pc:docMk/>
            <pc:sldMk cId="3250965131" sldId="501"/>
            <ac:grpSpMk id="7" creationId="{CF571081-5C07-C666-D32C-66C522D82257}"/>
          </ac:grpSpMkLst>
        </pc:grpChg>
      </pc:sldChg>
      <pc:sldChg chg="addSp delSp modSp add mod modAnim modNotesTx">
        <pc:chgData name="Justin Vacquerie" userId="968f4b965d9c7392" providerId="LiveId" clId="{A44E5494-10C1-4F1D-AF39-330BBFBC3E5D}" dt="2024-06-10T19:53:27.516" v="68230" actId="20577"/>
        <pc:sldMkLst>
          <pc:docMk/>
          <pc:sldMk cId="3082022873" sldId="502"/>
        </pc:sldMkLst>
        <pc:spChg chg="add mod">
          <ac:chgData name="Justin Vacquerie" userId="968f4b965d9c7392" providerId="LiveId" clId="{A44E5494-10C1-4F1D-AF39-330BBFBC3E5D}" dt="2024-05-27T16:40:31.682" v="15151" actId="20577"/>
          <ac:spMkLst>
            <pc:docMk/>
            <pc:sldMk cId="3082022873" sldId="502"/>
            <ac:spMk id="5" creationId="{53A63072-A30E-DE8F-A8D3-5B88BE4B6049}"/>
          </ac:spMkLst>
        </pc:spChg>
        <pc:spChg chg="add mod">
          <ac:chgData name="Justin Vacquerie" userId="968f4b965d9c7392" providerId="LiveId" clId="{A44E5494-10C1-4F1D-AF39-330BBFBC3E5D}" dt="2024-06-10T07:28:14.208" v="48340" actId="207"/>
          <ac:spMkLst>
            <pc:docMk/>
            <pc:sldMk cId="3082022873" sldId="502"/>
            <ac:spMk id="6" creationId="{21E4721E-1F3A-2531-49C0-AE8EEED6EBB4}"/>
          </ac:spMkLst>
        </pc:spChg>
        <pc:spChg chg="add mod">
          <ac:chgData name="Justin Vacquerie" userId="968f4b965d9c7392" providerId="LiveId" clId="{A44E5494-10C1-4F1D-AF39-330BBFBC3E5D}" dt="2024-05-28T10:57:00.013" v="23111" actId="207"/>
          <ac:spMkLst>
            <pc:docMk/>
            <pc:sldMk cId="3082022873" sldId="502"/>
            <ac:spMk id="8" creationId="{692AC516-D91F-CD25-8ED7-9FB98912AD5B}"/>
          </ac:spMkLst>
        </pc:spChg>
        <pc:spChg chg="mod">
          <ac:chgData name="Justin Vacquerie" userId="968f4b965d9c7392" providerId="LiveId" clId="{A44E5494-10C1-4F1D-AF39-330BBFBC3E5D}" dt="2024-05-21T13:45:55.569" v="1082" actId="20577"/>
          <ac:spMkLst>
            <pc:docMk/>
            <pc:sldMk cId="3082022873" sldId="502"/>
            <ac:spMk id="10" creationId="{1729C6A1-97C8-EDE7-D836-BB3AB5344E17}"/>
          </ac:spMkLst>
        </pc:spChg>
        <pc:spChg chg="add mod">
          <ac:chgData name="Justin Vacquerie" userId="968f4b965d9c7392" providerId="LiveId" clId="{A44E5494-10C1-4F1D-AF39-330BBFBC3E5D}" dt="2024-06-04T07:41:43.725" v="34721" actId="20577"/>
          <ac:spMkLst>
            <pc:docMk/>
            <pc:sldMk cId="3082022873" sldId="502"/>
            <ac:spMk id="11" creationId="{E26CDE9E-27B2-0FED-81FA-D7336139DB0D}"/>
          </ac:spMkLst>
        </pc:spChg>
        <pc:spChg chg="add mod">
          <ac:chgData name="Justin Vacquerie" userId="968f4b965d9c7392" providerId="LiveId" clId="{A44E5494-10C1-4F1D-AF39-330BBFBC3E5D}" dt="2024-05-24T06:37:25.017" v="5734" actId="693"/>
          <ac:spMkLst>
            <pc:docMk/>
            <pc:sldMk cId="3082022873" sldId="502"/>
            <ac:spMk id="12" creationId="{407782C2-D397-D3EA-7ACB-2300573BEE14}"/>
          </ac:spMkLst>
        </pc:spChg>
        <pc:spChg chg="add mod">
          <ac:chgData name="Justin Vacquerie" userId="968f4b965d9c7392" providerId="LiveId" clId="{A44E5494-10C1-4F1D-AF39-330BBFBC3E5D}" dt="2024-05-28T15:57:39.992" v="24678" actId="1076"/>
          <ac:spMkLst>
            <pc:docMk/>
            <pc:sldMk cId="3082022873" sldId="502"/>
            <ac:spMk id="13" creationId="{19EF861B-91B2-A018-2340-1DCCCE5D389B}"/>
          </ac:spMkLst>
        </pc:spChg>
        <pc:spChg chg="add del mod">
          <ac:chgData name="Justin Vacquerie" userId="968f4b965d9c7392" providerId="LiveId" clId="{A44E5494-10C1-4F1D-AF39-330BBFBC3E5D}" dt="2024-05-24T06:37:02.121" v="5731" actId="478"/>
          <ac:spMkLst>
            <pc:docMk/>
            <pc:sldMk cId="3082022873" sldId="502"/>
            <ac:spMk id="13" creationId="{CE4B0E84-2C4E-ADD7-1FC6-14D7BB773C2C}"/>
          </ac:spMkLst>
        </pc:spChg>
        <pc:spChg chg="add mod">
          <ac:chgData name="Justin Vacquerie" userId="968f4b965d9c7392" providerId="LiveId" clId="{A44E5494-10C1-4F1D-AF39-330BBFBC3E5D}" dt="2024-06-04T07:41:14.116" v="34719" actId="1076"/>
          <ac:spMkLst>
            <pc:docMk/>
            <pc:sldMk cId="3082022873" sldId="502"/>
            <ac:spMk id="14" creationId="{2A5CC903-3DA8-E9CB-0331-01BA4BF16ADC}"/>
          </ac:spMkLst>
        </pc:spChg>
        <pc:spChg chg="add mod">
          <ac:chgData name="Justin Vacquerie" userId="968f4b965d9c7392" providerId="LiveId" clId="{A44E5494-10C1-4F1D-AF39-330BBFBC3E5D}" dt="2024-05-28T11:05:06.329" v="23419"/>
          <ac:spMkLst>
            <pc:docMk/>
            <pc:sldMk cId="3082022873" sldId="502"/>
            <ac:spMk id="15" creationId="{DFD9C735-4798-08FB-B1CD-E34F8FF9DC82}"/>
          </ac:spMkLst>
        </pc:spChg>
        <pc:spChg chg="mod">
          <ac:chgData name="Justin Vacquerie" userId="968f4b965d9c7392" providerId="LiveId" clId="{A44E5494-10C1-4F1D-AF39-330BBFBC3E5D}" dt="2024-05-21T14:07:43.974" v="1270"/>
          <ac:spMkLst>
            <pc:docMk/>
            <pc:sldMk cId="3082022873" sldId="502"/>
            <ac:spMk id="18" creationId="{3BED0F00-1453-6CB2-915A-83D8D8BBF4F0}"/>
          </ac:spMkLst>
        </pc:spChg>
        <pc:spChg chg="del">
          <ac:chgData name="Justin Vacquerie" userId="968f4b965d9c7392" providerId="LiveId" clId="{A44E5494-10C1-4F1D-AF39-330BBFBC3E5D}" dt="2024-05-21T13:46:15.616" v="1091" actId="478"/>
          <ac:spMkLst>
            <pc:docMk/>
            <pc:sldMk cId="3082022873" sldId="502"/>
            <ac:spMk id="48" creationId="{17DDF380-F34E-0EA3-7804-F0AA308BDBD6}"/>
          </ac:spMkLst>
        </pc:spChg>
        <pc:spChg chg="del">
          <ac:chgData name="Justin Vacquerie" userId="968f4b965d9c7392" providerId="LiveId" clId="{A44E5494-10C1-4F1D-AF39-330BBFBC3E5D}" dt="2024-05-21T13:46:08.711" v="1084" actId="478"/>
          <ac:spMkLst>
            <pc:docMk/>
            <pc:sldMk cId="3082022873" sldId="502"/>
            <ac:spMk id="49" creationId="{34F5701B-89BD-9B99-AD6A-F55F090CFE89}"/>
          </ac:spMkLst>
        </pc:spChg>
        <pc:spChg chg="del">
          <ac:chgData name="Justin Vacquerie" userId="968f4b965d9c7392" providerId="LiveId" clId="{A44E5494-10C1-4F1D-AF39-330BBFBC3E5D}" dt="2024-05-21T13:46:13.747" v="1089" actId="478"/>
          <ac:spMkLst>
            <pc:docMk/>
            <pc:sldMk cId="3082022873" sldId="502"/>
            <ac:spMk id="50" creationId="{3D741C1F-540F-C728-B19B-A8BFA1433493}"/>
          </ac:spMkLst>
        </pc:spChg>
        <pc:spChg chg="del">
          <ac:chgData name="Justin Vacquerie" userId="968f4b965d9c7392" providerId="LiveId" clId="{A44E5494-10C1-4F1D-AF39-330BBFBC3E5D}" dt="2024-05-21T13:46:22.143" v="1097" actId="478"/>
          <ac:spMkLst>
            <pc:docMk/>
            <pc:sldMk cId="3082022873" sldId="502"/>
            <ac:spMk id="51" creationId="{64EF6A16-2BDD-5CAC-E5CC-C2418D1CCC4B}"/>
          </ac:spMkLst>
        </pc:spChg>
        <pc:spChg chg="del">
          <ac:chgData name="Justin Vacquerie" userId="968f4b965d9c7392" providerId="LiveId" clId="{A44E5494-10C1-4F1D-AF39-330BBFBC3E5D}" dt="2024-05-21T13:46:09.535" v="1085" actId="478"/>
          <ac:spMkLst>
            <pc:docMk/>
            <pc:sldMk cId="3082022873" sldId="502"/>
            <ac:spMk id="52" creationId="{2B01209B-6F46-434D-578A-1F3A89C6A341}"/>
          </ac:spMkLst>
        </pc:spChg>
        <pc:spChg chg="del">
          <ac:chgData name="Justin Vacquerie" userId="968f4b965d9c7392" providerId="LiveId" clId="{A44E5494-10C1-4F1D-AF39-330BBFBC3E5D}" dt="2024-05-21T13:46:16.428" v="1092" actId="478"/>
          <ac:spMkLst>
            <pc:docMk/>
            <pc:sldMk cId="3082022873" sldId="502"/>
            <ac:spMk id="53" creationId="{E064D65A-EC17-5A6C-CCAC-BF095D42F8F9}"/>
          </ac:spMkLst>
        </pc:spChg>
        <pc:spChg chg="del">
          <ac:chgData name="Justin Vacquerie" userId="968f4b965d9c7392" providerId="LiveId" clId="{A44E5494-10C1-4F1D-AF39-330BBFBC3E5D}" dt="2024-05-21T13:46:11.349" v="1086" actId="478"/>
          <ac:spMkLst>
            <pc:docMk/>
            <pc:sldMk cId="3082022873" sldId="502"/>
            <ac:spMk id="54" creationId="{A33644D9-B32C-FD16-D38A-A4398AA8F06F}"/>
          </ac:spMkLst>
        </pc:spChg>
        <pc:spChg chg="del">
          <ac:chgData name="Justin Vacquerie" userId="968f4b965d9c7392" providerId="LiveId" clId="{A44E5494-10C1-4F1D-AF39-330BBFBC3E5D}" dt="2024-05-21T13:46:19.757" v="1095" actId="478"/>
          <ac:spMkLst>
            <pc:docMk/>
            <pc:sldMk cId="3082022873" sldId="502"/>
            <ac:spMk id="55" creationId="{DCEEAC57-468E-4CA6-8B50-5A826A68E14A}"/>
          </ac:spMkLst>
        </pc:spChg>
        <pc:spChg chg="del">
          <ac:chgData name="Justin Vacquerie" userId="968f4b965d9c7392" providerId="LiveId" clId="{A44E5494-10C1-4F1D-AF39-330BBFBC3E5D}" dt="2024-05-21T13:46:29.735" v="1107" actId="478"/>
          <ac:spMkLst>
            <pc:docMk/>
            <pc:sldMk cId="3082022873" sldId="502"/>
            <ac:spMk id="56" creationId="{59B2F75E-04AF-B246-ED11-339A4293E28E}"/>
          </ac:spMkLst>
        </pc:spChg>
        <pc:spChg chg="del">
          <ac:chgData name="Justin Vacquerie" userId="968f4b965d9c7392" providerId="LiveId" clId="{A44E5494-10C1-4F1D-AF39-330BBFBC3E5D}" dt="2024-05-21T13:46:28.104" v="1105" actId="478"/>
          <ac:spMkLst>
            <pc:docMk/>
            <pc:sldMk cId="3082022873" sldId="502"/>
            <ac:spMk id="57" creationId="{28B33CBA-F554-78A0-1ABD-992A7D4C6E0A}"/>
          </ac:spMkLst>
        </pc:spChg>
        <pc:spChg chg="del mod">
          <ac:chgData name="Justin Vacquerie" userId="968f4b965d9c7392" providerId="LiveId" clId="{A44E5494-10C1-4F1D-AF39-330BBFBC3E5D}" dt="2024-05-21T13:46:24.193" v="1099" actId="478"/>
          <ac:spMkLst>
            <pc:docMk/>
            <pc:sldMk cId="3082022873" sldId="502"/>
            <ac:spMk id="58" creationId="{D0AE2C06-1FBC-ED4D-2573-4CB07CD52B96}"/>
          </ac:spMkLst>
        </pc:spChg>
        <pc:spChg chg="del">
          <ac:chgData name="Justin Vacquerie" userId="968f4b965d9c7392" providerId="LiveId" clId="{A44E5494-10C1-4F1D-AF39-330BBFBC3E5D}" dt="2024-05-21T13:46:26.342" v="1102" actId="478"/>
          <ac:spMkLst>
            <pc:docMk/>
            <pc:sldMk cId="3082022873" sldId="502"/>
            <ac:spMk id="59" creationId="{8746C188-F73D-519D-EA7F-E9ADD847CD30}"/>
          </ac:spMkLst>
        </pc:spChg>
        <pc:spChg chg="del">
          <ac:chgData name="Justin Vacquerie" userId="968f4b965d9c7392" providerId="LiveId" clId="{A44E5494-10C1-4F1D-AF39-330BBFBC3E5D}" dt="2024-05-21T13:46:27.552" v="1104" actId="478"/>
          <ac:spMkLst>
            <pc:docMk/>
            <pc:sldMk cId="3082022873" sldId="502"/>
            <ac:spMk id="66" creationId="{186BEF33-8935-F678-3C60-EF3E93CD3563}"/>
          </ac:spMkLst>
        </pc:spChg>
        <pc:spChg chg="del">
          <ac:chgData name="Justin Vacquerie" userId="968f4b965d9c7392" providerId="LiveId" clId="{A44E5494-10C1-4F1D-AF39-330BBFBC3E5D}" dt="2024-05-21T13:46:25.033" v="1100" actId="478"/>
          <ac:spMkLst>
            <pc:docMk/>
            <pc:sldMk cId="3082022873" sldId="502"/>
            <ac:spMk id="67" creationId="{97861099-2674-A9CE-2CDE-90CB29092489}"/>
          </ac:spMkLst>
        </pc:spChg>
        <pc:spChg chg="del">
          <ac:chgData name="Justin Vacquerie" userId="968f4b965d9c7392" providerId="LiveId" clId="{A44E5494-10C1-4F1D-AF39-330BBFBC3E5D}" dt="2024-05-21T13:46:18.398" v="1093" actId="478"/>
          <ac:spMkLst>
            <pc:docMk/>
            <pc:sldMk cId="3082022873" sldId="502"/>
            <ac:spMk id="68" creationId="{7F08B846-BD8E-D304-312C-4A74B7815323}"/>
          </ac:spMkLst>
        </pc:spChg>
        <pc:spChg chg="del">
          <ac:chgData name="Justin Vacquerie" userId="968f4b965d9c7392" providerId="LiveId" clId="{A44E5494-10C1-4F1D-AF39-330BBFBC3E5D}" dt="2024-05-21T13:46:30.958" v="1108" actId="478"/>
          <ac:spMkLst>
            <pc:docMk/>
            <pc:sldMk cId="3082022873" sldId="502"/>
            <ac:spMk id="71" creationId="{3781D013-70EA-E43A-5511-F6D10CFD7386}"/>
          </ac:spMkLst>
        </pc:spChg>
        <pc:spChg chg="del">
          <ac:chgData name="Justin Vacquerie" userId="968f4b965d9c7392" providerId="LiveId" clId="{A44E5494-10C1-4F1D-AF39-330BBFBC3E5D}" dt="2024-05-21T13:46:14.610" v="1090" actId="478"/>
          <ac:spMkLst>
            <pc:docMk/>
            <pc:sldMk cId="3082022873" sldId="502"/>
            <ac:spMk id="73" creationId="{6DC5A244-0F7A-C194-79C7-C3B8B653A294}"/>
          </ac:spMkLst>
        </pc:spChg>
        <pc:grpChg chg="del">
          <ac:chgData name="Justin Vacquerie" userId="968f4b965d9c7392" providerId="LiveId" clId="{A44E5494-10C1-4F1D-AF39-330BBFBC3E5D}" dt="2024-05-21T13:46:07.646" v="1083" actId="478"/>
          <ac:grpSpMkLst>
            <pc:docMk/>
            <pc:sldMk cId="3082022873" sldId="502"/>
            <ac:grpSpMk id="72" creationId="{BC2434D3-1930-772C-EB00-063E9E485B84}"/>
          </ac:grpSpMkLst>
        </pc:grpChg>
        <pc:graphicFrameChg chg="add mod">
          <ac:chgData name="Justin Vacquerie" userId="968f4b965d9c7392" providerId="LiveId" clId="{A44E5494-10C1-4F1D-AF39-330BBFBC3E5D}" dt="2024-05-23T12:10:33.237" v="3699"/>
          <ac:graphicFrameMkLst>
            <pc:docMk/>
            <pc:sldMk cId="3082022873" sldId="502"/>
            <ac:graphicFrameMk id="12" creationId="{2F8C479B-40C1-DC4D-8443-F085A5D32398}"/>
          </ac:graphicFrameMkLst>
        </pc:graphicFrameChg>
        <pc:cxnChg chg="del mod">
          <ac:chgData name="Justin Vacquerie" userId="968f4b965d9c7392" providerId="LiveId" clId="{A44E5494-10C1-4F1D-AF39-330BBFBC3E5D}" dt="2024-05-21T13:46:12.219" v="1087" actId="478"/>
          <ac:cxnSpMkLst>
            <pc:docMk/>
            <pc:sldMk cId="3082022873" sldId="502"/>
            <ac:cxnSpMk id="60" creationId="{C3A5E8F0-61AD-6B8E-D065-07C13026AACF}"/>
          </ac:cxnSpMkLst>
        </pc:cxnChg>
        <pc:cxnChg chg="del">
          <ac:chgData name="Justin Vacquerie" userId="968f4b965d9c7392" providerId="LiveId" clId="{A44E5494-10C1-4F1D-AF39-330BBFBC3E5D}" dt="2024-05-21T13:46:28.821" v="1106" actId="478"/>
          <ac:cxnSpMkLst>
            <pc:docMk/>
            <pc:sldMk cId="3082022873" sldId="502"/>
            <ac:cxnSpMk id="61" creationId="{0A9FC02A-ABD9-BB65-C8C7-36C1821D444D}"/>
          </ac:cxnSpMkLst>
        </pc:cxnChg>
        <pc:cxnChg chg="del">
          <ac:chgData name="Justin Vacquerie" userId="968f4b965d9c7392" providerId="LiveId" clId="{A44E5494-10C1-4F1D-AF39-330BBFBC3E5D}" dt="2024-05-21T13:46:21.543" v="1096" actId="478"/>
          <ac:cxnSpMkLst>
            <pc:docMk/>
            <pc:sldMk cId="3082022873" sldId="502"/>
            <ac:cxnSpMk id="63" creationId="{E009A223-2B9B-8084-DB8A-733003214E72}"/>
          </ac:cxnSpMkLst>
        </pc:cxnChg>
        <pc:cxnChg chg="del">
          <ac:chgData name="Justin Vacquerie" userId="968f4b965d9c7392" providerId="LiveId" clId="{A44E5494-10C1-4F1D-AF39-330BBFBC3E5D}" dt="2024-05-21T13:46:12.947" v="1088" actId="478"/>
          <ac:cxnSpMkLst>
            <pc:docMk/>
            <pc:sldMk cId="3082022873" sldId="502"/>
            <ac:cxnSpMk id="64" creationId="{948CB98F-579D-CBC4-A6BC-AA8CFE41DE5F}"/>
          </ac:cxnSpMkLst>
        </pc:cxnChg>
        <pc:cxnChg chg="del">
          <ac:chgData name="Justin Vacquerie" userId="968f4b965d9c7392" providerId="LiveId" clId="{A44E5494-10C1-4F1D-AF39-330BBFBC3E5D}" dt="2024-05-21T13:46:19.304" v="1094" actId="478"/>
          <ac:cxnSpMkLst>
            <pc:docMk/>
            <pc:sldMk cId="3082022873" sldId="502"/>
            <ac:cxnSpMk id="65" creationId="{5393E16A-B40A-A3C2-E4AE-74FF11CC250B}"/>
          </ac:cxnSpMkLst>
        </pc:cxnChg>
        <pc:cxnChg chg="del">
          <ac:chgData name="Justin Vacquerie" userId="968f4b965d9c7392" providerId="LiveId" clId="{A44E5494-10C1-4F1D-AF39-330BBFBC3E5D}" dt="2024-05-21T13:46:25.707" v="1101" actId="478"/>
          <ac:cxnSpMkLst>
            <pc:docMk/>
            <pc:sldMk cId="3082022873" sldId="502"/>
            <ac:cxnSpMk id="69" creationId="{8BD39E8F-8B95-0527-4837-406848BB801B}"/>
          </ac:cxnSpMkLst>
        </pc:cxnChg>
        <pc:cxnChg chg="del">
          <ac:chgData name="Justin Vacquerie" userId="968f4b965d9c7392" providerId="LiveId" clId="{A44E5494-10C1-4F1D-AF39-330BBFBC3E5D}" dt="2024-05-21T13:46:27.151" v="1103" actId="478"/>
          <ac:cxnSpMkLst>
            <pc:docMk/>
            <pc:sldMk cId="3082022873" sldId="502"/>
            <ac:cxnSpMk id="70" creationId="{3E93B475-02BF-B04E-2820-ABDCF4D32A49}"/>
          </ac:cxnSpMkLst>
        </pc:cxnChg>
      </pc:sldChg>
      <pc:sldChg chg="addSp delSp modSp new del mod ord">
        <pc:chgData name="Justin Vacquerie" userId="968f4b965d9c7392" providerId="LiveId" clId="{A44E5494-10C1-4F1D-AF39-330BBFBC3E5D}" dt="2024-05-24T07:33:54.818" v="5853" actId="47"/>
        <pc:sldMkLst>
          <pc:docMk/>
          <pc:sldMk cId="869940763" sldId="503"/>
        </pc:sldMkLst>
        <pc:spChg chg="add mod">
          <ac:chgData name="Justin Vacquerie" userId="968f4b965d9c7392" providerId="LiveId" clId="{A44E5494-10C1-4F1D-AF39-330BBFBC3E5D}" dt="2024-05-23T15:14:25.093" v="5045" actId="20577"/>
          <ac:spMkLst>
            <pc:docMk/>
            <pc:sldMk cId="869940763" sldId="503"/>
            <ac:spMk id="5" creationId="{C8633E31-F837-C4A4-6833-38BE7AF6F1D0}"/>
          </ac:spMkLst>
        </pc:spChg>
        <pc:spChg chg="del mod">
          <ac:chgData name="Justin Vacquerie" userId="968f4b965d9c7392" providerId="LiveId" clId="{A44E5494-10C1-4F1D-AF39-330BBFBC3E5D}" dt="2024-05-21T14:08:51.546" v="1275" actId="478"/>
          <ac:spMkLst>
            <pc:docMk/>
            <pc:sldMk cId="869940763" sldId="503"/>
            <ac:spMk id="5" creationId="{DBA2CD08-9908-A98F-D2F8-B66DD554722A}"/>
          </ac:spMkLst>
        </pc:spChg>
        <pc:spChg chg="del">
          <ac:chgData name="Justin Vacquerie" userId="968f4b965d9c7392" providerId="LiveId" clId="{A44E5494-10C1-4F1D-AF39-330BBFBC3E5D}" dt="2024-05-23T15:16:08.777" v="5053" actId="478"/>
          <ac:spMkLst>
            <pc:docMk/>
            <pc:sldMk cId="869940763" sldId="503"/>
            <ac:spMk id="6" creationId="{ADA66685-4A40-0FEF-53F4-04188E3F875A}"/>
          </ac:spMkLst>
        </pc:spChg>
        <pc:spChg chg="add mod">
          <ac:chgData name="Justin Vacquerie" userId="968f4b965d9c7392" providerId="LiveId" clId="{A44E5494-10C1-4F1D-AF39-330BBFBC3E5D}" dt="2024-05-23T15:16:02.777" v="5049" actId="20577"/>
          <ac:spMkLst>
            <pc:docMk/>
            <pc:sldMk cId="869940763" sldId="503"/>
            <ac:spMk id="7" creationId="{640E6285-DD34-7EFD-EF5A-97830A5FF76A}"/>
          </ac:spMkLst>
        </pc:spChg>
        <pc:picChg chg="add del mod">
          <ac:chgData name="Justin Vacquerie" userId="968f4b965d9c7392" providerId="LiveId" clId="{A44E5494-10C1-4F1D-AF39-330BBFBC3E5D}" dt="2024-05-24T07:20:02.930" v="5794" actId="478"/>
          <ac:picMkLst>
            <pc:docMk/>
            <pc:sldMk cId="869940763" sldId="503"/>
            <ac:picMk id="9" creationId="{70D8A7B2-D6B0-89EB-2123-2F8AFC62EC31}"/>
          </ac:picMkLst>
        </pc:picChg>
      </pc:sldChg>
      <pc:sldChg chg="delSp modSp add del mod">
        <pc:chgData name="Justin Vacquerie" userId="968f4b965d9c7392" providerId="LiveId" clId="{A44E5494-10C1-4F1D-AF39-330BBFBC3E5D}" dt="2024-05-23T08:29:26.174" v="2895" actId="47"/>
        <pc:sldMkLst>
          <pc:docMk/>
          <pc:sldMk cId="3827765623" sldId="504"/>
        </pc:sldMkLst>
        <pc:spChg chg="del">
          <ac:chgData name="Justin Vacquerie" userId="968f4b965d9c7392" providerId="LiveId" clId="{A44E5494-10C1-4F1D-AF39-330BBFBC3E5D}" dt="2024-05-21T14:09:54.033" v="1333" actId="478"/>
          <ac:spMkLst>
            <pc:docMk/>
            <pc:sldMk cId="3827765623" sldId="504"/>
            <ac:spMk id="8" creationId="{D26C5CDA-36EF-D42C-3A76-69C19C842046}"/>
          </ac:spMkLst>
        </pc:spChg>
        <pc:spChg chg="mod">
          <ac:chgData name="Justin Vacquerie" userId="968f4b965d9c7392" providerId="LiveId" clId="{A44E5494-10C1-4F1D-AF39-330BBFBC3E5D}" dt="2024-05-23T08:22:59.680" v="2799" actId="20577"/>
          <ac:spMkLst>
            <pc:docMk/>
            <pc:sldMk cId="3827765623" sldId="504"/>
            <ac:spMk id="10" creationId="{1729C6A1-97C8-EDE7-D836-BB3AB5344E17}"/>
          </ac:spMkLst>
        </pc:spChg>
        <pc:spChg chg="del">
          <ac:chgData name="Justin Vacquerie" userId="968f4b965d9c7392" providerId="LiveId" clId="{A44E5494-10C1-4F1D-AF39-330BBFBC3E5D}" dt="2024-05-21T14:10:12.383" v="1351" actId="478"/>
          <ac:spMkLst>
            <pc:docMk/>
            <pc:sldMk cId="3827765623" sldId="504"/>
            <ac:spMk id="48" creationId="{17DDF380-F34E-0EA3-7804-F0AA308BDBD6}"/>
          </ac:spMkLst>
        </pc:spChg>
        <pc:spChg chg="del">
          <ac:chgData name="Justin Vacquerie" userId="968f4b965d9c7392" providerId="LiveId" clId="{A44E5494-10C1-4F1D-AF39-330BBFBC3E5D}" dt="2024-05-21T14:09:55.913" v="1335" actId="478"/>
          <ac:spMkLst>
            <pc:docMk/>
            <pc:sldMk cId="3827765623" sldId="504"/>
            <ac:spMk id="49" creationId="{34F5701B-89BD-9B99-AD6A-F55F090CFE89}"/>
          </ac:spMkLst>
        </pc:spChg>
        <pc:spChg chg="del">
          <ac:chgData name="Justin Vacquerie" userId="968f4b965d9c7392" providerId="LiveId" clId="{A44E5494-10C1-4F1D-AF39-330BBFBC3E5D}" dt="2024-05-21T14:10:11.483" v="1350" actId="478"/>
          <ac:spMkLst>
            <pc:docMk/>
            <pc:sldMk cId="3827765623" sldId="504"/>
            <ac:spMk id="50" creationId="{3D741C1F-540F-C728-B19B-A8BFA1433493}"/>
          </ac:spMkLst>
        </pc:spChg>
        <pc:spChg chg="del">
          <ac:chgData name="Justin Vacquerie" userId="968f4b965d9c7392" providerId="LiveId" clId="{A44E5494-10C1-4F1D-AF39-330BBFBC3E5D}" dt="2024-05-21T14:09:43.603" v="1320" actId="478"/>
          <ac:spMkLst>
            <pc:docMk/>
            <pc:sldMk cId="3827765623" sldId="504"/>
            <ac:spMk id="51" creationId="{64EF6A16-2BDD-5CAC-E5CC-C2418D1CCC4B}"/>
          </ac:spMkLst>
        </pc:spChg>
        <pc:spChg chg="del">
          <ac:chgData name="Justin Vacquerie" userId="968f4b965d9c7392" providerId="LiveId" clId="{A44E5494-10C1-4F1D-AF39-330BBFBC3E5D}" dt="2024-05-21T14:09:59.102" v="1338" actId="478"/>
          <ac:spMkLst>
            <pc:docMk/>
            <pc:sldMk cId="3827765623" sldId="504"/>
            <ac:spMk id="52" creationId="{2B01209B-6F46-434D-578A-1F3A89C6A341}"/>
          </ac:spMkLst>
        </pc:spChg>
        <pc:spChg chg="del">
          <ac:chgData name="Justin Vacquerie" userId="968f4b965d9c7392" providerId="LiveId" clId="{A44E5494-10C1-4F1D-AF39-330BBFBC3E5D}" dt="2024-05-21T14:10:10.815" v="1349" actId="478"/>
          <ac:spMkLst>
            <pc:docMk/>
            <pc:sldMk cId="3827765623" sldId="504"/>
            <ac:spMk id="53" creationId="{E064D65A-EC17-5A6C-CCAC-BF095D42F8F9}"/>
          </ac:spMkLst>
        </pc:spChg>
        <pc:spChg chg="del">
          <ac:chgData name="Justin Vacquerie" userId="968f4b965d9c7392" providerId="LiveId" clId="{A44E5494-10C1-4F1D-AF39-330BBFBC3E5D}" dt="2024-05-21T14:09:57.653" v="1337" actId="478"/>
          <ac:spMkLst>
            <pc:docMk/>
            <pc:sldMk cId="3827765623" sldId="504"/>
            <ac:spMk id="54" creationId="{A33644D9-B32C-FD16-D38A-A4398AA8F06F}"/>
          </ac:spMkLst>
        </pc:spChg>
        <pc:spChg chg="del">
          <ac:chgData name="Justin Vacquerie" userId="968f4b965d9c7392" providerId="LiveId" clId="{A44E5494-10C1-4F1D-AF39-330BBFBC3E5D}" dt="2024-05-21T14:10:03.773" v="1342" actId="478"/>
          <ac:spMkLst>
            <pc:docMk/>
            <pc:sldMk cId="3827765623" sldId="504"/>
            <ac:spMk id="55" creationId="{DCEEAC57-468E-4CA6-8B50-5A826A68E14A}"/>
          </ac:spMkLst>
        </pc:spChg>
        <pc:spChg chg="del mod">
          <ac:chgData name="Justin Vacquerie" userId="968f4b965d9c7392" providerId="LiveId" clId="{A44E5494-10C1-4F1D-AF39-330BBFBC3E5D}" dt="2024-05-21T14:10:08.453" v="1347" actId="478"/>
          <ac:spMkLst>
            <pc:docMk/>
            <pc:sldMk cId="3827765623" sldId="504"/>
            <ac:spMk id="56" creationId="{59B2F75E-04AF-B246-ED11-339A4293E28E}"/>
          </ac:spMkLst>
        </pc:spChg>
        <pc:spChg chg="del mod">
          <ac:chgData name="Justin Vacquerie" userId="968f4b965d9c7392" providerId="LiveId" clId="{A44E5494-10C1-4F1D-AF39-330BBFBC3E5D}" dt="2024-05-21T14:10:01.468" v="1341" actId="478"/>
          <ac:spMkLst>
            <pc:docMk/>
            <pc:sldMk cId="3827765623" sldId="504"/>
            <ac:spMk id="57" creationId="{28B33CBA-F554-78A0-1ABD-992A7D4C6E0A}"/>
          </ac:spMkLst>
        </pc:spChg>
        <pc:spChg chg="del mod">
          <ac:chgData name="Justin Vacquerie" userId="968f4b965d9c7392" providerId="LiveId" clId="{A44E5494-10C1-4F1D-AF39-330BBFBC3E5D}" dt="2024-05-21T14:09:48.774" v="1327" actId="478"/>
          <ac:spMkLst>
            <pc:docMk/>
            <pc:sldMk cId="3827765623" sldId="504"/>
            <ac:spMk id="58" creationId="{D0AE2C06-1FBC-ED4D-2573-4CB07CD52B96}"/>
          </ac:spMkLst>
        </pc:spChg>
        <pc:spChg chg="del mod">
          <ac:chgData name="Justin Vacquerie" userId="968f4b965d9c7392" providerId="LiveId" clId="{A44E5494-10C1-4F1D-AF39-330BBFBC3E5D}" dt="2024-05-21T14:09:50.843" v="1330" actId="478"/>
          <ac:spMkLst>
            <pc:docMk/>
            <pc:sldMk cId="3827765623" sldId="504"/>
            <ac:spMk id="59" creationId="{8746C188-F73D-519D-EA7F-E9ADD847CD30}"/>
          </ac:spMkLst>
        </pc:spChg>
        <pc:spChg chg="del">
          <ac:chgData name="Justin Vacquerie" userId="968f4b965d9c7392" providerId="LiveId" clId="{A44E5494-10C1-4F1D-AF39-330BBFBC3E5D}" dt="2024-05-21T14:09:47.007" v="1324" actId="478"/>
          <ac:spMkLst>
            <pc:docMk/>
            <pc:sldMk cId="3827765623" sldId="504"/>
            <ac:spMk id="66" creationId="{186BEF33-8935-F678-3C60-EF3E93CD3563}"/>
          </ac:spMkLst>
        </pc:spChg>
        <pc:spChg chg="del">
          <ac:chgData name="Justin Vacquerie" userId="968f4b965d9c7392" providerId="LiveId" clId="{A44E5494-10C1-4F1D-AF39-330BBFBC3E5D}" dt="2024-05-21T14:09:45.903" v="1323" actId="478"/>
          <ac:spMkLst>
            <pc:docMk/>
            <pc:sldMk cId="3827765623" sldId="504"/>
            <ac:spMk id="67" creationId="{97861099-2674-A9CE-2CDE-90CB29092489}"/>
          </ac:spMkLst>
        </pc:spChg>
        <pc:spChg chg="del">
          <ac:chgData name="Justin Vacquerie" userId="968f4b965d9c7392" providerId="LiveId" clId="{A44E5494-10C1-4F1D-AF39-330BBFBC3E5D}" dt="2024-05-21T14:09:44.423" v="1321" actId="478"/>
          <ac:spMkLst>
            <pc:docMk/>
            <pc:sldMk cId="3827765623" sldId="504"/>
            <ac:spMk id="68" creationId="{7F08B846-BD8E-D304-312C-4A74B7815323}"/>
          </ac:spMkLst>
        </pc:spChg>
        <pc:spChg chg="del mod">
          <ac:chgData name="Justin Vacquerie" userId="968f4b965d9c7392" providerId="LiveId" clId="{A44E5494-10C1-4F1D-AF39-330BBFBC3E5D}" dt="2024-05-21T14:09:52.958" v="1332" actId="478"/>
          <ac:spMkLst>
            <pc:docMk/>
            <pc:sldMk cId="3827765623" sldId="504"/>
            <ac:spMk id="71" creationId="{3781D013-70EA-E43A-5511-F6D10CFD7386}"/>
          </ac:spMkLst>
        </pc:spChg>
        <pc:spChg chg="del">
          <ac:chgData name="Justin Vacquerie" userId="968f4b965d9c7392" providerId="LiveId" clId="{A44E5494-10C1-4F1D-AF39-330BBFBC3E5D}" dt="2024-05-21T14:10:05.093" v="1343" actId="478"/>
          <ac:spMkLst>
            <pc:docMk/>
            <pc:sldMk cId="3827765623" sldId="504"/>
            <ac:spMk id="73" creationId="{6DC5A244-0F7A-C194-79C7-C3B8B653A294}"/>
          </ac:spMkLst>
        </pc:spChg>
        <pc:grpChg chg="del">
          <ac:chgData name="Justin Vacquerie" userId="968f4b965d9c7392" providerId="LiveId" clId="{A44E5494-10C1-4F1D-AF39-330BBFBC3E5D}" dt="2024-05-21T14:09:54.685" v="1334" actId="478"/>
          <ac:grpSpMkLst>
            <pc:docMk/>
            <pc:sldMk cId="3827765623" sldId="504"/>
            <ac:grpSpMk id="72" creationId="{BC2434D3-1930-772C-EB00-063E9E485B84}"/>
          </ac:grpSpMkLst>
        </pc:grpChg>
        <pc:cxnChg chg="del mod">
          <ac:chgData name="Justin Vacquerie" userId="968f4b965d9c7392" providerId="LiveId" clId="{A44E5494-10C1-4F1D-AF39-330BBFBC3E5D}" dt="2024-05-21T14:10:06.883" v="1345" actId="478"/>
          <ac:cxnSpMkLst>
            <pc:docMk/>
            <pc:sldMk cId="3827765623" sldId="504"/>
            <ac:cxnSpMk id="11" creationId="{8B5E4C87-9C07-94C3-F578-BBCC4290A467}"/>
          </ac:cxnSpMkLst>
        </pc:cxnChg>
        <pc:cxnChg chg="del mod">
          <ac:chgData name="Justin Vacquerie" userId="968f4b965d9c7392" providerId="LiveId" clId="{A44E5494-10C1-4F1D-AF39-330BBFBC3E5D}" dt="2024-05-21T14:10:09.468" v="1348" actId="478"/>
          <ac:cxnSpMkLst>
            <pc:docMk/>
            <pc:sldMk cId="3827765623" sldId="504"/>
            <ac:cxnSpMk id="60" creationId="{C3A5E8F0-61AD-6B8E-D065-07C13026AACF}"/>
          </ac:cxnSpMkLst>
        </pc:cxnChg>
        <pc:cxnChg chg="del mod">
          <ac:chgData name="Justin Vacquerie" userId="968f4b965d9c7392" providerId="LiveId" clId="{A44E5494-10C1-4F1D-AF39-330BBFBC3E5D}" dt="2024-05-21T14:10:00.353" v="1339" actId="478"/>
          <ac:cxnSpMkLst>
            <pc:docMk/>
            <pc:sldMk cId="3827765623" sldId="504"/>
            <ac:cxnSpMk id="61" creationId="{0A9FC02A-ABD9-BB65-C8C7-36C1821D444D}"/>
          </ac:cxnSpMkLst>
        </pc:cxnChg>
        <pc:cxnChg chg="del mod">
          <ac:chgData name="Justin Vacquerie" userId="968f4b965d9c7392" providerId="LiveId" clId="{A44E5494-10C1-4F1D-AF39-330BBFBC3E5D}" dt="2024-05-21T14:10:06.323" v="1344" actId="478"/>
          <ac:cxnSpMkLst>
            <pc:docMk/>
            <pc:sldMk cId="3827765623" sldId="504"/>
            <ac:cxnSpMk id="63" creationId="{E009A223-2B9B-8084-DB8A-733003214E72}"/>
          </ac:cxnSpMkLst>
        </pc:cxnChg>
        <pc:cxnChg chg="del mod">
          <ac:chgData name="Justin Vacquerie" userId="968f4b965d9c7392" providerId="LiveId" clId="{A44E5494-10C1-4F1D-AF39-330BBFBC3E5D}" dt="2024-05-21T14:09:57.183" v="1336" actId="478"/>
          <ac:cxnSpMkLst>
            <pc:docMk/>
            <pc:sldMk cId="3827765623" sldId="504"/>
            <ac:cxnSpMk id="64" creationId="{948CB98F-579D-CBC4-A6BC-AA8CFE41DE5F}"/>
          </ac:cxnSpMkLst>
        </pc:cxnChg>
        <pc:cxnChg chg="del mod">
          <ac:chgData name="Justin Vacquerie" userId="968f4b965d9c7392" providerId="LiveId" clId="{A44E5494-10C1-4F1D-AF39-330BBFBC3E5D}" dt="2024-05-21T14:09:45.063" v="1322" actId="478"/>
          <ac:cxnSpMkLst>
            <pc:docMk/>
            <pc:sldMk cId="3827765623" sldId="504"/>
            <ac:cxnSpMk id="65" creationId="{5393E16A-B40A-A3C2-E4AE-74FF11CC250B}"/>
          </ac:cxnSpMkLst>
        </pc:cxnChg>
        <pc:cxnChg chg="del mod">
          <ac:chgData name="Justin Vacquerie" userId="968f4b965d9c7392" providerId="LiveId" clId="{A44E5494-10C1-4F1D-AF39-330BBFBC3E5D}" dt="2024-05-21T14:09:49.523" v="1328" actId="478"/>
          <ac:cxnSpMkLst>
            <pc:docMk/>
            <pc:sldMk cId="3827765623" sldId="504"/>
            <ac:cxnSpMk id="69" creationId="{8BD39E8F-8B95-0527-4837-406848BB801B}"/>
          </ac:cxnSpMkLst>
        </pc:cxnChg>
        <pc:cxnChg chg="del mod">
          <ac:chgData name="Justin Vacquerie" userId="968f4b965d9c7392" providerId="LiveId" clId="{A44E5494-10C1-4F1D-AF39-330BBFBC3E5D}" dt="2024-05-21T14:09:50.067" v="1329" actId="478"/>
          <ac:cxnSpMkLst>
            <pc:docMk/>
            <pc:sldMk cId="3827765623" sldId="504"/>
            <ac:cxnSpMk id="70" creationId="{3E93B475-02BF-B04E-2820-ABDCF4D32A49}"/>
          </ac:cxnSpMkLst>
        </pc:cxnChg>
      </pc:sldChg>
      <pc:sldChg chg="addSp delSp modSp add del mod delAnim modAnim modNotesTx">
        <pc:chgData name="Justin Vacquerie" userId="968f4b965d9c7392" providerId="LiveId" clId="{A44E5494-10C1-4F1D-AF39-330BBFBC3E5D}" dt="2024-06-10T08:37:35.857" v="54557" actId="47"/>
        <pc:sldMkLst>
          <pc:docMk/>
          <pc:sldMk cId="1379943423" sldId="505"/>
        </pc:sldMkLst>
        <pc:spChg chg="add mod">
          <ac:chgData name="Justin Vacquerie" userId="968f4b965d9c7392" providerId="LiveId" clId="{A44E5494-10C1-4F1D-AF39-330BBFBC3E5D}" dt="2024-06-04T07:40:12.504" v="34713" actId="1076"/>
          <ac:spMkLst>
            <pc:docMk/>
            <pc:sldMk cId="1379943423" sldId="505"/>
            <ac:spMk id="5" creationId="{140C5AE8-0F95-A214-477C-740E7D0FB31F}"/>
          </ac:spMkLst>
        </pc:spChg>
        <pc:spChg chg="del">
          <ac:chgData name="Justin Vacquerie" userId="968f4b965d9c7392" providerId="LiveId" clId="{A44E5494-10C1-4F1D-AF39-330BBFBC3E5D}" dt="2024-05-23T07:14:29.164" v="1492" actId="478"/>
          <ac:spMkLst>
            <pc:docMk/>
            <pc:sldMk cId="1379943423" sldId="505"/>
            <ac:spMk id="5" creationId="{AEA5F3CF-23E3-4D0A-E5D7-8E2335550C06}"/>
          </ac:spMkLst>
        </pc:spChg>
        <pc:spChg chg="add mod">
          <ac:chgData name="Justin Vacquerie" userId="968f4b965d9c7392" providerId="LiveId" clId="{A44E5494-10C1-4F1D-AF39-330BBFBC3E5D}" dt="2024-06-04T07:40:36.077" v="34718" actId="1076"/>
          <ac:spMkLst>
            <pc:docMk/>
            <pc:sldMk cId="1379943423" sldId="505"/>
            <ac:spMk id="7" creationId="{465D82CE-4A0E-D884-9CA4-F320771DD01F}"/>
          </ac:spMkLst>
        </pc:spChg>
        <pc:spChg chg="mod">
          <ac:chgData name="Justin Vacquerie" userId="968f4b965d9c7392" providerId="LiveId" clId="{A44E5494-10C1-4F1D-AF39-330BBFBC3E5D}" dt="2024-05-27T18:27:14.225" v="16738" actId="20577"/>
          <ac:spMkLst>
            <pc:docMk/>
            <pc:sldMk cId="1379943423" sldId="505"/>
            <ac:spMk id="8" creationId="{E8AB1B43-3027-5263-D7EF-375F8DA705A4}"/>
          </ac:spMkLst>
        </pc:spChg>
        <pc:spChg chg="mod">
          <ac:chgData name="Justin Vacquerie" userId="968f4b965d9c7392" providerId="LiveId" clId="{A44E5494-10C1-4F1D-AF39-330BBFBC3E5D}" dt="2024-05-23T07:14:31.716" v="1494" actId="1076"/>
          <ac:spMkLst>
            <pc:docMk/>
            <pc:sldMk cId="1379943423" sldId="505"/>
            <ac:spMk id="9" creationId="{CF8969C0-C683-F8D8-E6AD-2A1BFA7D4EFC}"/>
          </ac:spMkLst>
        </pc:spChg>
        <pc:spChg chg="add mod">
          <ac:chgData name="Justin Vacquerie" userId="968f4b965d9c7392" providerId="LiveId" clId="{A44E5494-10C1-4F1D-AF39-330BBFBC3E5D}" dt="2024-06-04T07:40:19.861" v="34714" actId="1582"/>
          <ac:spMkLst>
            <pc:docMk/>
            <pc:sldMk cId="1379943423" sldId="505"/>
            <ac:spMk id="11" creationId="{F57F6EB9-8B7D-F7C7-5FA4-38D04D1B7823}"/>
          </ac:spMkLst>
        </pc:spChg>
        <pc:spChg chg="add mod">
          <ac:chgData name="Justin Vacquerie" userId="968f4b965d9c7392" providerId="LiveId" clId="{A44E5494-10C1-4F1D-AF39-330BBFBC3E5D}" dt="2024-06-04T07:40:28.983" v="34716" actId="1076"/>
          <ac:spMkLst>
            <pc:docMk/>
            <pc:sldMk cId="1379943423" sldId="505"/>
            <ac:spMk id="13" creationId="{12644B37-148B-1E5F-6CFA-CAFE6C1FA720}"/>
          </ac:spMkLst>
        </pc:spChg>
        <pc:spChg chg="del">
          <ac:chgData name="Justin Vacquerie" userId="968f4b965d9c7392" providerId="LiveId" clId="{A44E5494-10C1-4F1D-AF39-330BBFBC3E5D}" dt="2024-05-23T07:14:28.076" v="1491" actId="478"/>
          <ac:spMkLst>
            <pc:docMk/>
            <pc:sldMk cId="1379943423" sldId="505"/>
            <ac:spMk id="15" creationId="{30FDF7A4-1BD9-4B71-E79E-0E2A2D7A01CE}"/>
          </ac:spMkLst>
        </pc:spChg>
        <pc:spChg chg="mod">
          <ac:chgData name="Justin Vacquerie" userId="968f4b965d9c7392" providerId="LiveId" clId="{A44E5494-10C1-4F1D-AF39-330BBFBC3E5D}" dt="2024-06-05T12:43:04.441" v="45464" actId="18245"/>
          <ac:spMkLst>
            <pc:docMk/>
            <pc:sldMk cId="1379943423" sldId="505"/>
            <ac:spMk id="15" creationId="{F1E0C478-08F5-5C85-B99E-E42EE91B000B}"/>
          </ac:spMkLst>
        </pc:spChg>
        <pc:spChg chg="mod ord">
          <ac:chgData name="Justin Vacquerie" userId="968f4b965d9c7392" providerId="LiveId" clId="{A44E5494-10C1-4F1D-AF39-330BBFBC3E5D}" dt="2024-06-05T12:45:59.629" v="45479" actId="166"/>
          <ac:spMkLst>
            <pc:docMk/>
            <pc:sldMk cId="1379943423" sldId="505"/>
            <ac:spMk id="16" creationId="{7886C777-987E-414B-8638-AE107A57FE26}"/>
          </ac:spMkLst>
        </pc:spChg>
        <pc:spChg chg="mod">
          <ac:chgData name="Justin Vacquerie" userId="968f4b965d9c7392" providerId="LiveId" clId="{A44E5494-10C1-4F1D-AF39-330BBFBC3E5D}" dt="2024-06-05T12:43:04.441" v="45464" actId="18245"/>
          <ac:spMkLst>
            <pc:docMk/>
            <pc:sldMk cId="1379943423" sldId="505"/>
            <ac:spMk id="17" creationId="{08903FFC-D060-10BC-1EC3-4D207171301D}"/>
          </ac:spMkLst>
        </pc:spChg>
        <pc:spChg chg="mod">
          <ac:chgData name="Justin Vacquerie" userId="968f4b965d9c7392" providerId="LiveId" clId="{A44E5494-10C1-4F1D-AF39-330BBFBC3E5D}" dt="2024-06-05T12:43:04.441" v="45464" actId="18245"/>
          <ac:spMkLst>
            <pc:docMk/>
            <pc:sldMk cId="1379943423" sldId="505"/>
            <ac:spMk id="18" creationId="{D2BBEA31-B25E-AE5E-5E90-6B223D76DA04}"/>
          </ac:spMkLst>
        </pc:spChg>
        <pc:spChg chg="mod">
          <ac:chgData name="Justin Vacquerie" userId="968f4b965d9c7392" providerId="LiveId" clId="{A44E5494-10C1-4F1D-AF39-330BBFBC3E5D}" dt="2024-06-05T12:43:04.441" v="45464" actId="18245"/>
          <ac:spMkLst>
            <pc:docMk/>
            <pc:sldMk cId="1379943423" sldId="505"/>
            <ac:spMk id="19" creationId="{8208D481-2AA3-01EB-1D4D-291E95CB8560}"/>
          </ac:spMkLst>
        </pc:spChg>
        <pc:spChg chg="mod">
          <ac:chgData name="Justin Vacquerie" userId="968f4b965d9c7392" providerId="LiveId" clId="{A44E5494-10C1-4F1D-AF39-330BBFBC3E5D}" dt="2024-06-05T12:43:04.441" v="45464" actId="18245"/>
          <ac:spMkLst>
            <pc:docMk/>
            <pc:sldMk cId="1379943423" sldId="505"/>
            <ac:spMk id="20" creationId="{4D7B32C5-3FEE-4BE1-2AB6-8ADA78F6AC8F}"/>
          </ac:spMkLst>
        </pc:spChg>
        <pc:spChg chg="mod">
          <ac:chgData name="Justin Vacquerie" userId="968f4b965d9c7392" providerId="LiveId" clId="{A44E5494-10C1-4F1D-AF39-330BBFBC3E5D}" dt="2024-06-05T12:43:04.441" v="45464" actId="18245"/>
          <ac:spMkLst>
            <pc:docMk/>
            <pc:sldMk cId="1379943423" sldId="505"/>
            <ac:spMk id="21" creationId="{41E3A367-193A-E6AE-3304-57BEFA2E4C09}"/>
          </ac:spMkLst>
        </pc:spChg>
        <pc:grpChg chg="mod ord">
          <ac:chgData name="Justin Vacquerie" userId="968f4b965d9c7392" providerId="LiveId" clId="{A44E5494-10C1-4F1D-AF39-330BBFBC3E5D}" dt="2024-06-05T12:45:40.221" v="45477" actId="166"/>
          <ac:grpSpMkLst>
            <pc:docMk/>
            <pc:sldMk cId="1379943423" sldId="505"/>
            <ac:grpSpMk id="14" creationId="{940CB12F-7CB4-DADC-EFCE-4AE6410BF3CD}"/>
          </ac:grpSpMkLst>
        </pc:grpChg>
        <pc:graphicFrameChg chg="add del mod modGraphic">
          <ac:chgData name="Justin Vacquerie" userId="968f4b965d9c7392" providerId="LiveId" clId="{A44E5494-10C1-4F1D-AF39-330BBFBC3E5D}" dt="2024-06-05T12:43:04.441" v="45464" actId="18245"/>
          <ac:graphicFrameMkLst>
            <pc:docMk/>
            <pc:sldMk cId="1379943423" sldId="505"/>
            <ac:graphicFrameMk id="6" creationId="{64017B8A-8F68-D24B-35F0-967E57CE6CE4}"/>
          </ac:graphicFrameMkLst>
        </pc:graphicFrameChg>
      </pc:sldChg>
      <pc:sldChg chg="delSp modSp add del mod">
        <pc:chgData name="Justin Vacquerie" userId="968f4b965d9c7392" providerId="LiveId" clId="{A44E5494-10C1-4F1D-AF39-330BBFBC3E5D}" dt="2024-05-23T08:29:11.124" v="2894" actId="47"/>
        <pc:sldMkLst>
          <pc:docMk/>
          <pc:sldMk cId="3064991985" sldId="506"/>
        </pc:sldMkLst>
        <pc:spChg chg="mod">
          <ac:chgData name="Justin Vacquerie" userId="968f4b965d9c7392" providerId="LiveId" clId="{A44E5494-10C1-4F1D-AF39-330BBFBC3E5D}" dt="2024-05-23T08:20:55.059" v="2781" actId="1076"/>
          <ac:spMkLst>
            <pc:docMk/>
            <pc:sldMk cId="3064991985" sldId="506"/>
            <ac:spMk id="8" creationId="{D26C5CDA-36EF-D42C-3A76-69C19C842046}"/>
          </ac:spMkLst>
        </pc:spChg>
        <pc:spChg chg="mod">
          <ac:chgData name="Justin Vacquerie" userId="968f4b965d9c7392" providerId="LiveId" clId="{A44E5494-10C1-4F1D-AF39-330BBFBC3E5D}" dt="2024-05-23T08:21:22.064" v="2785" actId="1076"/>
          <ac:spMkLst>
            <pc:docMk/>
            <pc:sldMk cId="3064991985" sldId="506"/>
            <ac:spMk id="48" creationId="{17DDF380-F34E-0EA3-7804-F0AA308BDBD6}"/>
          </ac:spMkLst>
        </pc:spChg>
        <pc:spChg chg="mod">
          <ac:chgData name="Justin Vacquerie" userId="968f4b965d9c7392" providerId="LiveId" clId="{A44E5494-10C1-4F1D-AF39-330BBFBC3E5D}" dt="2024-05-23T08:22:38.179" v="2797" actId="1076"/>
          <ac:spMkLst>
            <pc:docMk/>
            <pc:sldMk cId="3064991985" sldId="506"/>
            <ac:spMk id="49" creationId="{34F5701B-89BD-9B99-AD6A-F55F090CFE89}"/>
          </ac:spMkLst>
        </pc:spChg>
        <pc:spChg chg="mod">
          <ac:chgData name="Justin Vacquerie" userId="968f4b965d9c7392" providerId="LiveId" clId="{A44E5494-10C1-4F1D-AF39-330BBFBC3E5D}" dt="2024-05-23T08:21:25.316" v="2786" actId="1076"/>
          <ac:spMkLst>
            <pc:docMk/>
            <pc:sldMk cId="3064991985" sldId="506"/>
            <ac:spMk id="50" creationId="{3D741C1F-540F-C728-B19B-A8BFA1433493}"/>
          </ac:spMkLst>
        </pc:spChg>
        <pc:spChg chg="mod">
          <ac:chgData name="Justin Vacquerie" userId="968f4b965d9c7392" providerId="LiveId" clId="{A44E5494-10C1-4F1D-AF39-330BBFBC3E5D}" dt="2024-05-23T08:21:42.934" v="2791" actId="1076"/>
          <ac:spMkLst>
            <pc:docMk/>
            <pc:sldMk cId="3064991985" sldId="506"/>
            <ac:spMk id="51" creationId="{64EF6A16-2BDD-5CAC-E5CC-C2418D1CCC4B}"/>
          </ac:spMkLst>
        </pc:spChg>
        <pc:spChg chg="mod">
          <ac:chgData name="Justin Vacquerie" userId="968f4b965d9c7392" providerId="LiveId" clId="{A44E5494-10C1-4F1D-AF39-330BBFBC3E5D}" dt="2024-05-23T08:22:50.392" v="2798" actId="1076"/>
          <ac:spMkLst>
            <pc:docMk/>
            <pc:sldMk cId="3064991985" sldId="506"/>
            <ac:spMk id="52" creationId="{2B01209B-6F46-434D-578A-1F3A89C6A341}"/>
          </ac:spMkLst>
        </pc:spChg>
        <pc:spChg chg="mod">
          <ac:chgData name="Justin Vacquerie" userId="968f4b965d9c7392" providerId="LiveId" clId="{A44E5494-10C1-4F1D-AF39-330BBFBC3E5D}" dt="2024-05-23T08:20:51.878" v="2780" actId="1076"/>
          <ac:spMkLst>
            <pc:docMk/>
            <pc:sldMk cId="3064991985" sldId="506"/>
            <ac:spMk id="54" creationId="{A33644D9-B32C-FD16-D38A-A4398AA8F06F}"/>
          </ac:spMkLst>
        </pc:spChg>
        <pc:spChg chg="mod">
          <ac:chgData name="Justin Vacquerie" userId="968f4b965d9c7392" providerId="LiveId" clId="{A44E5494-10C1-4F1D-AF39-330BBFBC3E5D}" dt="2024-05-23T08:21:48.731" v="2793" actId="1076"/>
          <ac:spMkLst>
            <pc:docMk/>
            <pc:sldMk cId="3064991985" sldId="506"/>
            <ac:spMk id="55" creationId="{DCEEAC57-468E-4CA6-8B50-5A826A68E14A}"/>
          </ac:spMkLst>
        </pc:spChg>
        <pc:spChg chg="mod">
          <ac:chgData name="Justin Vacquerie" userId="968f4b965d9c7392" providerId="LiveId" clId="{A44E5494-10C1-4F1D-AF39-330BBFBC3E5D}" dt="2024-05-23T08:22:05.896" v="2796" actId="1076"/>
          <ac:spMkLst>
            <pc:docMk/>
            <pc:sldMk cId="3064991985" sldId="506"/>
            <ac:spMk id="66" creationId="{186BEF33-8935-F678-3C60-EF3E93CD3563}"/>
          </ac:spMkLst>
        </pc:spChg>
        <pc:spChg chg="mod">
          <ac:chgData name="Justin Vacquerie" userId="968f4b965d9c7392" providerId="LiveId" clId="{A44E5494-10C1-4F1D-AF39-330BBFBC3E5D}" dt="2024-05-23T08:22:03.660" v="2795" actId="1076"/>
          <ac:spMkLst>
            <pc:docMk/>
            <pc:sldMk cId="3064991985" sldId="506"/>
            <ac:spMk id="67" creationId="{97861099-2674-A9CE-2CDE-90CB29092489}"/>
          </ac:spMkLst>
        </pc:spChg>
        <pc:spChg chg="mod">
          <ac:chgData name="Justin Vacquerie" userId="968f4b965d9c7392" providerId="LiveId" clId="{A44E5494-10C1-4F1D-AF39-330BBFBC3E5D}" dt="2024-05-23T08:21:50.665" v="2794" actId="1076"/>
          <ac:spMkLst>
            <pc:docMk/>
            <pc:sldMk cId="3064991985" sldId="506"/>
            <ac:spMk id="68" creationId="{7F08B846-BD8E-D304-312C-4A74B7815323}"/>
          </ac:spMkLst>
        </pc:spChg>
        <pc:spChg chg="mod">
          <ac:chgData name="Justin Vacquerie" userId="968f4b965d9c7392" providerId="LiveId" clId="{A44E5494-10C1-4F1D-AF39-330BBFBC3E5D}" dt="2024-05-23T08:21:46.052" v="2792" actId="1076"/>
          <ac:spMkLst>
            <pc:docMk/>
            <pc:sldMk cId="3064991985" sldId="506"/>
            <ac:spMk id="73" creationId="{6DC5A244-0F7A-C194-79C7-C3B8B653A294}"/>
          </ac:spMkLst>
        </pc:spChg>
        <pc:spChg chg="mod">
          <ac:chgData name="Justin Vacquerie" userId="968f4b965d9c7392" providerId="LiveId" clId="{A44E5494-10C1-4F1D-AF39-330BBFBC3E5D}" dt="2024-05-23T08:20:06.352" v="2768" actId="1076"/>
          <ac:spMkLst>
            <pc:docMk/>
            <pc:sldMk cId="3064991985" sldId="506"/>
            <ac:spMk id="79" creationId="{01F2F363-E4A6-EF0F-E841-A64AD9D4831C}"/>
          </ac:spMkLst>
        </pc:spChg>
        <pc:grpChg chg="mod">
          <ac:chgData name="Justin Vacquerie" userId="968f4b965d9c7392" providerId="LiveId" clId="{A44E5494-10C1-4F1D-AF39-330BBFBC3E5D}" dt="2024-05-23T08:20:32.073" v="2777" actId="14100"/>
          <ac:grpSpMkLst>
            <pc:docMk/>
            <pc:sldMk cId="3064991985" sldId="506"/>
            <ac:grpSpMk id="72" creationId="{BC2434D3-1930-772C-EB00-063E9E485B84}"/>
          </ac:grpSpMkLst>
        </pc:grpChg>
        <pc:grpChg chg="del">
          <ac:chgData name="Justin Vacquerie" userId="968f4b965d9c7392" providerId="LiveId" clId="{A44E5494-10C1-4F1D-AF39-330BBFBC3E5D}" dt="2024-05-23T08:20:20.465" v="2772" actId="478"/>
          <ac:grpSpMkLst>
            <pc:docMk/>
            <pc:sldMk cId="3064991985" sldId="506"/>
            <ac:grpSpMk id="77" creationId="{7C5DD4F8-67A4-00E4-C036-ED1826097115}"/>
          </ac:grpSpMkLst>
        </pc:grpChg>
        <pc:cxnChg chg="mod">
          <ac:chgData name="Justin Vacquerie" userId="968f4b965d9c7392" providerId="LiveId" clId="{A44E5494-10C1-4F1D-AF39-330BBFBC3E5D}" dt="2024-05-23T08:21:42.934" v="2791" actId="1076"/>
          <ac:cxnSpMkLst>
            <pc:docMk/>
            <pc:sldMk cId="3064991985" sldId="506"/>
            <ac:cxnSpMk id="11" creationId="{8B5E4C87-9C07-94C3-F578-BBCC4290A467}"/>
          </ac:cxnSpMkLst>
        </pc:cxnChg>
        <pc:cxnChg chg="mod">
          <ac:chgData name="Justin Vacquerie" userId="968f4b965d9c7392" providerId="LiveId" clId="{A44E5494-10C1-4F1D-AF39-330BBFBC3E5D}" dt="2024-05-23T08:21:42.934" v="2791" actId="1076"/>
          <ac:cxnSpMkLst>
            <pc:docMk/>
            <pc:sldMk cId="3064991985" sldId="506"/>
            <ac:cxnSpMk id="60" creationId="{C3A5E8F0-61AD-6B8E-D065-07C13026AACF}"/>
          </ac:cxnSpMkLst>
        </pc:cxnChg>
        <pc:cxnChg chg="mod">
          <ac:chgData name="Justin Vacquerie" userId="968f4b965d9c7392" providerId="LiveId" clId="{A44E5494-10C1-4F1D-AF39-330BBFBC3E5D}" dt="2024-05-23T08:22:50.392" v="2798" actId="1076"/>
          <ac:cxnSpMkLst>
            <pc:docMk/>
            <pc:sldMk cId="3064991985" sldId="506"/>
            <ac:cxnSpMk id="61" creationId="{0A9FC02A-ABD9-BB65-C8C7-36C1821D444D}"/>
          </ac:cxnSpMkLst>
        </pc:cxnChg>
        <pc:cxnChg chg="mod">
          <ac:chgData name="Justin Vacquerie" userId="968f4b965d9c7392" providerId="LiveId" clId="{A44E5494-10C1-4F1D-AF39-330BBFBC3E5D}" dt="2024-05-23T08:22:50.392" v="2798" actId="1076"/>
          <ac:cxnSpMkLst>
            <pc:docMk/>
            <pc:sldMk cId="3064991985" sldId="506"/>
            <ac:cxnSpMk id="63" creationId="{E009A223-2B9B-8084-DB8A-733003214E72}"/>
          </ac:cxnSpMkLst>
        </pc:cxnChg>
        <pc:cxnChg chg="mod">
          <ac:chgData name="Justin Vacquerie" userId="968f4b965d9c7392" providerId="LiveId" clId="{A44E5494-10C1-4F1D-AF39-330BBFBC3E5D}" dt="2024-05-23T08:22:50.392" v="2798" actId="1076"/>
          <ac:cxnSpMkLst>
            <pc:docMk/>
            <pc:sldMk cId="3064991985" sldId="506"/>
            <ac:cxnSpMk id="64" creationId="{948CB98F-579D-CBC4-A6BC-AA8CFE41DE5F}"/>
          </ac:cxnSpMkLst>
        </pc:cxnChg>
        <pc:cxnChg chg="mod">
          <ac:chgData name="Justin Vacquerie" userId="968f4b965d9c7392" providerId="LiveId" clId="{A44E5494-10C1-4F1D-AF39-330BBFBC3E5D}" dt="2024-05-23T08:21:50.665" v="2794" actId="1076"/>
          <ac:cxnSpMkLst>
            <pc:docMk/>
            <pc:sldMk cId="3064991985" sldId="506"/>
            <ac:cxnSpMk id="65" creationId="{5393E16A-B40A-A3C2-E4AE-74FF11CC250B}"/>
          </ac:cxnSpMkLst>
        </pc:cxnChg>
        <pc:cxnChg chg="mod">
          <ac:chgData name="Justin Vacquerie" userId="968f4b965d9c7392" providerId="LiveId" clId="{A44E5494-10C1-4F1D-AF39-330BBFBC3E5D}" dt="2024-05-23T08:22:03.660" v="2795" actId="1076"/>
          <ac:cxnSpMkLst>
            <pc:docMk/>
            <pc:sldMk cId="3064991985" sldId="506"/>
            <ac:cxnSpMk id="69" creationId="{8BD39E8F-8B95-0527-4837-406848BB801B}"/>
          </ac:cxnSpMkLst>
        </pc:cxnChg>
        <pc:cxnChg chg="mod">
          <ac:chgData name="Justin Vacquerie" userId="968f4b965d9c7392" providerId="LiveId" clId="{A44E5494-10C1-4F1D-AF39-330BBFBC3E5D}" dt="2024-05-23T08:22:05.896" v="2796" actId="1076"/>
          <ac:cxnSpMkLst>
            <pc:docMk/>
            <pc:sldMk cId="3064991985" sldId="506"/>
            <ac:cxnSpMk id="70" creationId="{3E93B475-02BF-B04E-2820-ABDCF4D32A49}"/>
          </ac:cxnSpMkLst>
        </pc:cxnChg>
        <pc:cxnChg chg="mod">
          <ac:chgData name="Justin Vacquerie" userId="968f4b965d9c7392" providerId="LiveId" clId="{A44E5494-10C1-4F1D-AF39-330BBFBC3E5D}" dt="2024-05-23T08:22:38.179" v="2797" actId="1076"/>
          <ac:cxnSpMkLst>
            <pc:docMk/>
            <pc:sldMk cId="3064991985" sldId="506"/>
            <ac:cxnSpMk id="78" creationId="{221FB249-BEFA-BB69-D636-F3D56B5B1FA8}"/>
          </ac:cxnSpMkLst>
        </pc:cxnChg>
        <pc:cxnChg chg="del mod">
          <ac:chgData name="Justin Vacquerie" userId="968f4b965d9c7392" providerId="LiveId" clId="{A44E5494-10C1-4F1D-AF39-330BBFBC3E5D}" dt="2024-05-23T08:20:20.465" v="2772" actId="478"/>
          <ac:cxnSpMkLst>
            <pc:docMk/>
            <pc:sldMk cId="3064991985" sldId="506"/>
            <ac:cxnSpMk id="80" creationId="{856B86E5-B846-129A-5F2E-E6F907155417}"/>
          </ac:cxnSpMkLst>
        </pc:cxnChg>
      </pc:sldChg>
      <pc:sldChg chg="addSp delSp modSp add mod modAnim modNotesTx">
        <pc:chgData name="Justin Vacquerie" userId="968f4b965d9c7392" providerId="LiveId" clId="{A44E5494-10C1-4F1D-AF39-330BBFBC3E5D}" dt="2024-06-10T19:54:22.040" v="68237" actId="20577"/>
        <pc:sldMkLst>
          <pc:docMk/>
          <pc:sldMk cId="4185058537" sldId="507"/>
        </pc:sldMkLst>
        <pc:spChg chg="del">
          <ac:chgData name="Justin Vacquerie" userId="968f4b965d9c7392" providerId="LiveId" clId="{A44E5494-10C1-4F1D-AF39-330BBFBC3E5D}" dt="2024-05-23T08:42:07.860" v="2957" actId="478"/>
          <ac:spMkLst>
            <pc:docMk/>
            <pc:sldMk cId="4185058537" sldId="507"/>
            <ac:spMk id="5" creationId="{53A63072-A30E-DE8F-A8D3-5B88BE4B6049}"/>
          </ac:spMkLst>
        </pc:spChg>
        <pc:spChg chg="add mod">
          <ac:chgData name="Justin Vacquerie" userId="968f4b965d9c7392" providerId="LiveId" clId="{A44E5494-10C1-4F1D-AF39-330BBFBC3E5D}" dt="2024-05-23T12:33:58.393" v="3980" actId="113"/>
          <ac:spMkLst>
            <pc:docMk/>
            <pc:sldMk cId="4185058537" sldId="507"/>
            <ac:spMk id="5" creationId="{9A8F4FF6-044D-0279-34AF-1433994546B2}"/>
          </ac:spMkLst>
        </pc:spChg>
        <pc:spChg chg="del">
          <ac:chgData name="Justin Vacquerie" userId="968f4b965d9c7392" providerId="LiveId" clId="{A44E5494-10C1-4F1D-AF39-330BBFBC3E5D}" dt="2024-05-23T08:42:10.144" v="2958" actId="478"/>
          <ac:spMkLst>
            <pc:docMk/>
            <pc:sldMk cId="4185058537" sldId="507"/>
            <ac:spMk id="6" creationId="{21E4721E-1F3A-2531-49C0-AE8EEED6EBB4}"/>
          </ac:spMkLst>
        </pc:spChg>
        <pc:spChg chg="add mod">
          <ac:chgData name="Justin Vacquerie" userId="968f4b965d9c7392" providerId="LiveId" clId="{A44E5494-10C1-4F1D-AF39-330BBFBC3E5D}" dt="2024-06-04T07:42:53.422" v="34722"/>
          <ac:spMkLst>
            <pc:docMk/>
            <pc:sldMk cId="4185058537" sldId="507"/>
            <ac:spMk id="6" creationId="{A2AED571-FEE4-EEFC-C8AA-81E1204F2489}"/>
          </ac:spMkLst>
        </pc:spChg>
        <pc:spChg chg="add del mod">
          <ac:chgData name="Justin Vacquerie" userId="968f4b965d9c7392" providerId="LiveId" clId="{A44E5494-10C1-4F1D-AF39-330BBFBC3E5D}" dt="2024-05-23T12:14:29.298" v="3891" actId="478"/>
          <ac:spMkLst>
            <pc:docMk/>
            <pc:sldMk cId="4185058537" sldId="507"/>
            <ac:spMk id="8" creationId="{45D1A3AF-ED4A-5910-81EE-14FFF27FC738}"/>
          </ac:spMkLst>
        </pc:spChg>
        <pc:spChg chg="add mod">
          <ac:chgData name="Justin Vacquerie" userId="968f4b965d9c7392" providerId="LiveId" clId="{A44E5494-10C1-4F1D-AF39-330BBFBC3E5D}" dt="2024-05-24T06:38:08.799" v="5758" actId="1036"/>
          <ac:spMkLst>
            <pc:docMk/>
            <pc:sldMk cId="4185058537" sldId="507"/>
            <ac:spMk id="8" creationId="{EE041EAF-A48A-81E1-06DB-FD3DB7A3430E}"/>
          </ac:spMkLst>
        </pc:spChg>
        <pc:spChg chg="mod">
          <ac:chgData name="Justin Vacquerie" userId="968f4b965d9c7392" providerId="LiveId" clId="{A44E5494-10C1-4F1D-AF39-330BBFBC3E5D}" dt="2024-05-23T08:47:12.207" v="3057" actId="20577"/>
          <ac:spMkLst>
            <pc:docMk/>
            <pc:sldMk cId="4185058537" sldId="507"/>
            <ac:spMk id="10" creationId="{1729C6A1-97C8-EDE7-D836-BB3AB5344E17}"/>
          </ac:spMkLst>
        </pc:spChg>
        <pc:spChg chg="add mod">
          <ac:chgData name="Justin Vacquerie" userId="968f4b965d9c7392" providerId="LiveId" clId="{A44E5494-10C1-4F1D-AF39-330BBFBC3E5D}" dt="2024-05-23T12:33:08.963" v="3968"/>
          <ac:spMkLst>
            <pc:docMk/>
            <pc:sldMk cId="4185058537" sldId="507"/>
            <ac:spMk id="11" creationId="{F561028A-D583-2825-302C-65E1F55B8CD4}"/>
          </ac:spMkLst>
        </pc:spChg>
        <pc:spChg chg="add mod">
          <ac:chgData name="Justin Vacquerie" userId="968f4b965d9c7392" providerId="LiveId" clId="{A44E5494-10C1-4F1D-AF39-330BBFBC3E5D}" dt="2024-06-10T07:27:35.424" v="48334" actId="207"/>
          <ac:spMkLst>
            <pc:docMk/>
            <pc:sldMk cId="4185058537" sldId="507"/>
            <ac:spMk id="12" creationId="{7B84820B-F8F9-D122-2B36-E19DB713D972}"/>
          </ac:spMkLst>
        </pc:spChg>
        <pc:spChg chg="add mod">
          <ac:chgData name="Justin Vacquerie" userId="968f4b965d9c7392" providerId="LiveId" clId="{A44E5494-10C1-4F1D-AF39-330BBFBC3E5D}" dt="2024-05-27T16:36:57.550" v="14726" actId="207"/>
          <ac:spMkLst>
            <pc:docMk/>
            <pc:sldMk cId="4185058537" sldId="507"/>
            <ac:spMk id="13" creationId="{5B181713-AE6D-C1C4-B30D-F152F8312E2D}"/>
          </ac:spMkLst>
        </pc:spChg>
        <pc:spChg chg="add mod">
          <ac:chgData name="Justin Vacquerie" userId="968f4b965d9c7392" providerId="LiveId" clId="{A44E5494-10C1-4F1D-AF39-330BBFBC3E5D}" dt="2024-05-28T10:57:36.248" v="23116" actId="113"/>
          <ac:spMkLst>
            <pc:docMk/>
            <pc:sldMk cId="4185058537" sldId="507"/>
            <ac:spMk id="14" creationId="{06DEF2CC-657B-C84B-8B9A-3728E900CB9F}"/>
          </ac:spMkLst>
        </pc:spChg>
        <pc:spChg chg="add del mod">
          <ac:chgData name="Justin Vacquerie" userId="968f4b965d9c7392" providerId="LiveId" clId="{A44E5494-10C1-4F1D-AF39-330BBFBC3E5D}" dt="2024-05-24T06:37:33.691" v="5735" actId="478"/>
          <ac:spMkLst>
            <pc:docMk/>
            <pc:sldMk cId="4185058537" sldId="507"/>
            <ac:spMk id="14" creationId="{833A2A53-0439-3718-2EF4-85A7B6ABDDC6}"/>
          </ac:spMkLst>
        </pc:spChg>
        <pc:spChg chg="add mod">
          <ac:chgData name="Justin Vacquerie" userId="968f4b965d9c7392" providerId="LiveId" clId="{A44E5494-10C1-4F1D-AF39-330BBFBC3E5D}" dt="2024-05-28T11:05:49.690" v="23486" actId="1076"/>
          <ac:spMkLst>
            <pc:docMk/>
            <pc:sldMk cId="4185058537" sldId="507"/>
            <ac:spMk id="15" creationId="{AADB8366-65FB-D057-F2C7-3E1560C35640}"/>
          </ac:spMkLst>
        </pc:spChg>
      </pc:sldChg>
      <pc:sldChg chg="addSp delSp modSp add mod modAnim modNotesTx">
        <pc:chgData name="Justin Vacquerie" userId="968f4b965d9c7392" providerId="LiveId" clId="{A44E5494-10C1-4F1D-AF39-330BBFBC3E5D}" dt="2024-06-10T12:56:29.509" v="67894" actId="20577"/>
        <pc:sldMkLst>
          <pc:docMk/>
          <pc:sldMk cId="577698347" sldId="508"/>
        </pc:sldMkLst>
        <pc:spChg chg="add mod">
          <ac:chgData name="Justin Vacquerie" userId="968f4b965d9c7392" providerId="LiveId" clId="{A44E5494-10C1-4F1D-AF39-330BBFBC3E5D}" dt="2024-05-28T08:39:47.017" v="21796" actId="20577"/>
          <ac:spMkLst>
            <pc:docMk/>
            <pc:sldMk cId="577698347" sldId="508"/>
            <ac:spMk id="5" creationId="{605BED68-0C07-1582-4869-733301A54695}"/>
          </ac:spMkLst>
        </pc:spChg>
        <pc:spChg chg="add mod">
          <ac:chgData name="Justin Vacquerie" userId="968f4b965d9c7392" providerId="LiveId" clId="{A44E5494-10C1-4F1D-AF39-330BBFBC3E5D}" dt="2024-05-27T09:34:36.355" v="8038" actId="14100"/>
          <ac:spMkLst>
            <pc:docMk/>
            <pc:sldMk cId="577698347" sldId="508"/>
            <ac:spMk id="6" creationId="{F2052F0E-A84E-8E1B-6A14-C4938CB6410B}"/>
          </ac:spMkLst>
        </pc:spChg>
        <pc:spChg chg="mod">
          <ac:chgData name="Justin Vacquerie" userId="968f4b965d9c7392" providerId="LiveId" clId="{A44E5494-10C1-4F1D-AF39-330BBFBC3E5D}" dt="2024-06-10T07:28:28.728" v="48341" actId="207"/>
          <ac:spMkLst>
            <pc:docMk/>
            <pc:sldMk cId="577698347" sldId="508"/>
            <ac:spMk id="8" creationId="{45D1A3AF-ED4A-5910-81EE-14FFF27FC738}"/>
          </ac:spMkLst>
        </pc:spChg>
        <pc:spChg chg="mod">
          <ac:chgData name="Justin Vacquerie" userId="968f4b965d9c7392" providerId="LiveId" clId="{A44E5494-10C1-4F1D-AF39-330BBFBC3E5D}" dt="2024-05-23T08:47:24.567" v="3067" actId="20577"/>
          <ac:spMkLst>
            <pc:docMk/>
            <pc:sldMk cId="577698347" sldId="508"/>
            <ac:spMk id="10" creationId="{1729C6A1-97C8-EDE7-D836-BB3AB5344E17}"/>
          </ac:spMkLst>
        </pc:spChg>
        <pc:spChg chg="add mod">
          <ac:chgData name="Justin Vacquerie" userId="968f4b965d9c7392" providerId="LiveId" clId="{A44E5494-10C1-4F1D-AF39-330BBFBC3E5D}" dt="2024-05-28T10:57:50.106" v="23117" actId="207"/>
          <ac:spMkLst>
            <pc:docMk/>
            <pc:sldMk cId="577698347" sldId="508"/>
            <ac:spMk id="11" creationId="{2901D892-6AEB-185B-2110-DC273E079811}"/>
          </ac:spMkLst>
        </pc:spChg>
        <pc:spChg chg="del mod">
          <ac:chgData name="Justin Vacquerie" userId="968f4b965d9c7392" providerId="LiveId" clId="{A44E5494-10C1-4F1D-AF39-330BBFBC3E5D}" dt="2024-05-23T12:51:29.818" v="4302" actId="478"/>
          <ac:spMkLst>
            <pc:docMk/>
            <pc:sldMk cId="577698347" sldId="508"/>
            <ac:spMk id="11" creationId="{F561028A-D583-2825-302C-65E1F55B8CD4}"/>
          </ac:spMkLst>
        </pc:spChg>
        <pc:spChg chg="add mod">
          <ac:chgData name="Justin Vacquerie" userId="968f4b965d9c7392" providerId="LiveId" clId="{A44E5494-10C1-4F1D-AF39-330BBFBC3E5D}" dt="2024-05-28T11:06:25.137" v="23502" actId="1076"/>
          <ac:spMkLst>
            <pc:docMk/>
            <pc:sldMk cId="577698347" sldId="508"/>
            <ac:spMk id="12" creationId="{27BE194B-2DA0-CB68-AF95-8B7837E0C672}"/>
          </ac:spMkLst>
        </pc:spChg>
        <pc:spChg chg="add del mod">
          <ac:chgData name="Justin Vacquerie" userId="968f4b965d9c7392" providerId="LiveId" clId="{A44E5494-10C1-4F1D-AF39-330BBFBC3E5D}" dt="2024-05-28T08:17:00.595" v="20109" actId="478"/>
          <ac:spMkLst>
            <pc:docMk/>
            <pc:sldMk cId="577698347" sldId="508"/>
            <ac:spMk id="12" creationId="{2B7259F6-71A0-470B-ABED-E09CBBBDA627}"/>
          </ac:spMkLst>
        </pc:spChg>
        <pc:spChg chg="del">
          <ac:chgData name="Justin Vacquerie" userId="968f4b965d9c7392" providerId="LiveId" clId="{A44E5494-10C1-4F1D-AF39-330BBFBC3E5D}" dt="2024-05-23T12:36:18.196" v="3997" actId="478"/>
          <ac:spMkLst>
            <pc:docMk/>
            <pc:sldMk cId="577698347" sldId="508"/>
            <ac:spMk id="12" creationId="{7B84820B-F8F9-D122-2B36-E19DB713D972}"/>
          </ac:spMkLst>
        </pc:spChg>
        <pc:spChg chg="del">
          <ac:chgData name="Justin Vacquerie" userId="968f4b965d9c7392" providerId="LiveId" clId="{A44E5494-10C1-4F1D-AF39-330BBFBC3E5D}" dt="2024-05-23T12:36:18.689" v="3998" actId="478"/>
          <ac:spMkLst>
            <pc:docMk/>
            <pc:sldMk cId="577698347" sldId="508"/>
            <ac:spMk id="13" creationId="{5B181713-AE6D-C1C4-B30D-F152F8312E2D}"/>
          </ac:spMkLst>
        </pc:spChg>
        <pc:spChg chg="add mod">
          <ac:chgData name="Justin Vacquerie" userId="968f4b965d9c7392" providerId="LiveId" clId="{A44E5494-10C1-4F1D-AF39-330BBFBC3E5D}" dt="2024-06-10T07:31:00.627" v="48770" actId="113"/>
          <ac:spMkLst>
            <pc:docMk/>
            <pc:sldMk cId="577698347" sldId="508"/>
            <ac:spMk id="13" creationId="{E0901972-625E-0578-E859-0C54184DF714}"/>
          </ac:spMkLst>
        </pc:spChg>
      </pc:sldChg>
      <pc:sldChg chg="addSp delSp modSp add mod modNotesTx">
        <pc:chgData name="Justin Vacquerie" userId="968f4b965d9c7392" providerId="LiveId" clId="{A44E5494-10C1-4F1D-AF39-330BBFBC3E5D}" dt="2024-06-10T07:40:46.247" v="50196" actId="20577"/>
        <pc:sldMkLst>
          <pc:docMk/>
          <pc:sldMk cId="98296686" sldId="509"/>
        </pc:sldMkLst>
        <pc:spChg chg="mod">
          <ac:chgData name="Justin Vacquerie" userId="968f4b965d9c7392" providerId="LiveId" clId="{A44E5494-10C1-4F1D-AF39-330BBFBC3E5D}" dt="2024-05-23T12:55:06.254" v="4479" actId="20577"/>
          <ac:spMkLst>
            <pc:docMk/>
            <pc:sldMk cId="98296686" sldId="509"/>
            <ac:spMk id="5" creationId="{C8633E31-F837-C4A4-6833-38BE7AF6F1D0}"/>
          </ac:spMkLst>
        </pc:spChg>
        <pc:spChg chg="add mod">
          <ac:chgData name="Justin Vacquerie" userId="968f4b965d9c7392" providerId="LiveId" clId="{A44E5494-10C1-4F1D-AF39-330BBFBC3E5D}" dt="2024-06-02T14:44:11.828" v="33318" actId="1076"/>
          <ac:spMkLst>
            <pc:docMk/>
            <pc:sldMk cId="98296686" sldId="509"/>
            <ac:spMk id="6" creationId="{69909E13-D4C5-E2C7-C36C-FC3FCD441F6E}"/>
          </ac:spMkLst>
        </pc:spChg>
        <pc:spChg chg="del">
          <ac:chgData name="Justin Vacquerie" userId="968f4b965d9c7392" providerId="LiveId" clId="{A44E5494-10C1-4F1D-AF39-330BBFBC3E5D}" dt="2024-05-23T12:57:42.068" v="4575" actId="478"/>
          <ac:spMkLst>
            <pc:docMk/>
            <pc:sldMk cId="98296686" sldId="509"/>
            <ac:spMk id="6" creationId="{ADA66685-4A40-0FEF-53F4-04188E3F875A}"/>
          </ac:spMkLst>
        </pc:spChg>
        <pc:spChg chg="mod">
          <ac:chgData name="Justin Vacquerie" userId="968f4b965d9c7392" providerId="LiveId" clId="{A44E5494-10C1-4F1D-AF39-330BBFBC3E5D}" dt="2024-05-23T12:54:51.396" v="4412" actId="20577"/>
          <ac:spMkLst>
            <pc:docMk/>
            <pc:sldMk cId="98296686" sldId="509"/>
            <ac:spMk id="7" creationId="{640E6285-DD34-7EFD-EF5A-97830A5FF76A}"/>
          </ac:spMkLst>
        </pc:spChg>
        <pc:spChg chg="add mod">
          <ac:chgData name="Justin Vacquerie" userId="968f4b965d9c7392" providerId="LiveId" clId="{A44E5494-10C1-4F1D-AF39-330BBFBC3E5D}" dt="2024-05-28T16:00:51.607" v="24723" actId="1076"/>
          <ac:spMkLst>
            <pc:docMk/>
            <pc:sldMk cId="98296686" sldId="509"/>
            <ac:spMk id="8" creationId="{77F2241B-FE5F-D197-A0F3-F8DB57A9EAFB}"/>
          </ac:spMkLst>
        </pc:spChg>
        <pc:picChg chg="add del mod">
          <ac:chgData name="Justin Vacquerie" userId="968f4b965d9c7392" providerId="LiveId" clId="{A44E5494-10C1-4F1D-AF39-330BBFBC3E5D}" dt="2024-05-23T13:04:16.156" v="4603" actId="478"/>
          <ac:picMkLst>
            <pc:docMk/>
            <pc:sldMk cId="98296686" sldId="509"/>
            <ac:picMk id="9" creationId="{AC899D13-922B-7C15-3468-E9E684917A49}"/>
          </ac:picMkLst>
        </pc:picChg>
        <pc:picChg chg="add del mod">
          <ac:chgData name="Justin Vacquerie" userId="968f4b965d9c7392" providerId="LiveId" clId="{A44E5494-10C1-4F1D-AF39-330BBFBC3E5D}" dt="2024-05-23T12:59:27.223" v="4594" actId="21"/>
          <ac:picMkLst>
            <pc:docMk/>
            <pc:sldMk cId="98296686" sldId="509"/>
            <ac:picMk id="10" creationId="{38C3814F-3146-3BEF-9590-ADB7102D7656}"/>
          </ac:picMkLst>
        </pc:picChg>
        <pc:picChg chg="add mod">
          <ac:chgData name="Justin Vacquerie" userId="968f4b965d9c7392" providerId="LiveId" clId="{A44E5494-10C1-4F1D-AF39-330BBFBC3E5D}" dt="2024-06-02T14:44:21.260" v="33320" actId="1076"/>
          <ac:picMkLst>
            <pc:docMk/>
            <pc:sldMk cId="98296686" sldId="509"/>
            <ac:picMk id="12" creationId="{CDDE70C9-1979-9E40-A54F-CEC12A5D6342}"/>
          </ac:picMkLst>
        </pc:picChg>
        <pc:picChg chg="add mod">
          <ac:chgData name="Justin Vacquerie" userId="968f4b965d9c7392" providerId="LiveId" clId="{A44E5494-10C1-4F1D-AF39-330BBFBC3E5D}" dt="2024-05-23T13:04:37.331" v="4608" actId="1076"/>
          <ac:picMkLst>
            <pc:docMk/>
            <pc:sldMk cId="98296686" sldId="509"/>
            <ac:picMk id="14" creationId="{23D2B58A-F93D-9BF5-42B7-F732834418FD}"/>
          </ac:picMkLst>
        </pc:picChg>
      </pc:sldChg>
      <pc:sldChg chg="addSp delSp modSp add mod ord modNotesTx">
        <pc:chgData name="Justin Vacquerie" userId="968f4b965d9c7392" providerId="LiveId" clId="{A44E5494-10C1-4F1D-AF39-330BBFBC3E5D}" dt="2024-06-01T09:05:35.642" v="33244"/>
        <pc:sldMkLst>
          <pc:docMk/>
          <pc:sldMk cId="1113042524" sldId="510"/>
        </pc:sldMkLst>
        <pc:spChg chg="mod">
          <ac:chgData name="Justin Vacquerie" userId="968f4b965d9c7392" providerId="LiveId" clId="{A44E5494-10C1-4F1D-AF39-330BBFBC3E5D}" dt="2024-05-28T07:59:17.300" v="19956" actId="1076"/>
          <ac:spMkLst>
            <pc:docMk/>
            <pc:sldMk cId="1113042524" sldId="510"/>
            <ac:spMk id="4" creationId="{20B5DA8C-A363-A3FE-C267-F42ADBA088BA}"/>
          </ac:spMkLst>
        </pc:spChg>
        <pc:spChg chg="mod">
          <ac:chgData name="Justin Vacquerie" userId="968f4b965d9c7392" providerId="LiveId" clId="{A44E5494-10C1-4F1D-AF39-330BBFBC3E5D}" dt="2024-05-28T07:36:29.452" v="17602" actId="20577"/>
          <ac:spMkLst>
            <pc:docMk/>
            <pc:sldMk cId="1113042524" sldId="510"/>
            <ac:spMk id="5" creationId="{C8633E31-F837-C4A4-6833-38BE7AF6F1D0}"/>
          </ac:spMkLst>
        </pc:spChg>
        <pc:spChg chg="del">
          <ac:chgData name="Justin Vacquerie" userId="968f4b965d9c7392" providerId="LiveId" clId="{A44E5494-10C1-4F1D-AF39-330BBFBC3E5D}" dt="2024-05-23T12:57:31.211" v="4570" actId="478"/>
          <ac:spMkLst>
            <pc:docMk/>
            <pc:sldMk cId="1113042524" sldId="510"/>
            <ac:spMk id="6" creationId="{ADA66685-4A40-0FEF-53F4-04188E3F875A}"/>
          </ac:spMkLst>
        </pc:spChg>
        <pc:spChg chg="mod">
          <ac:chgData name="Justin Vacquerie" userId="968f4b965d9c7392" providerId="LiveId" clId="{A44E5494-10C1-4F1D-AF39-330BBFBC3E5D}" dt="2024-05-23T15:00:07.832" v="4772" actId="1076"/>
          <ac:spMkLst>
            <pc:docMk/>
            <pc:sldMk cId="1113042524" sldId="510"/>
            <ac:spMk id="7" creationId="{640E6285-DD34-7EFD-EF5A-97830A5FF76A}"/>
          </ac:spMkLst>
        </pc:spChg>
        <pc:spChg chg="add mod">
          <ac:chgData name="Justin Vacquerie" userId="968f4b965d9c7392" providerId="LiveId" clId="{A44E5494-10C1-4F1D-AF39-330BBFBC3E5D}" dt="2024-05-30T14:28:46.019" v="32121" actId="20577"/>
          <ac:spMkLst>
            <pc:docMk/>
            <pc:sldMk cId="1113042524" sldId="510"/>
            <ac:spMk id="15" creationId="{09821D6D-D61F-DC0C-96AF-8800E935B03C}"/>
          </ac:spMkLst>
        </pc:spChg>
        <pc:picChg chg="add del mod">
          <ac:chgData name="Justin Vacquerie" userId="968f4b965d9c7392" providerId="LiveId" clId="{A44E5494-10C1-4F1D-AF39-330BBFBC3E5D}" dt="2024-05-28T07:37:21.885" v="17619" actId="478"/>
          <ac:picMkLst>
            <pc:docMk/>
            <pc:sldMk cId="1113042524" sldId="510"/>
            <ac:picMk id="8" creationId="{4D4C7A31-856E-DC6E-7732-0731BEDFCDC8}"/>
          </ac:picMkLst>
        </pc:picChg>
        <pc:picChg chg="add del mod">
          <ac:chgData name="Justin Vacquerie" userId="968f4b965d9c7392" providerId="LiveId" clId="{A44E5494-10C1-4F1D-AF39-330BBFBC3E5D}" dt="2024-05-23T12:57:39.086" v="4573" actId="21"/>
          <ac:picMkLst>
            <pc:docMk/>
            <pc:sldMk cId="1113042524" sldId="510"/>
            <ac:picMk id="9" creationId="{AC899D13-922B-7C15-3468-E9E684917A49}"/>
          </ac:picMkLst>
        </pc:picChg>
        <pc:picChg chg="add del mod">
          <ac:chgData name="Justin Vacquerie" userId="968f4b965d9c7392" providerId="LiveId" clId="{A44E5494-10C1-4F1D-AF39-330BBFBC3E5D}" dt="2024-05-28T07:59:13.157" v="19952" actId="478"/>
          <ac:picMkLst>
            <pc:docMk/>
            <pc:sldMk cId="1113042524" sldId="510"/>
            <ac:picMk id="10" creationId="{9E0DFA2C-BD1E-D2B3-96B8-6D365676DEF5}"/>
          </ac:picMkLst>
        </pc:picChg>
        <pc:picChg chg="add mod">
          <ac:chgData name="Justin Vacquerie" userId="968f4b965d9c7392" providerId="LiveId" clId="{A44E5494-10C1-4F1D-AF39-330BBFBC3E5D}" dt="2024-05-28T11:17:34.317" v="23527" actId="1076"/>
          <ac:picMkLst>
            <pc:docMk/>
            <pc:sldMk cId="1113042524" sldId="510"/>
            <ac:picMk id="11" creationId="{313DB7EA-B38F-A31A-F248-44CFD5BC2EF4}"/>
          </ac:picMkLst>
        </pc:picChg>
        <pc:picChg chg="add del mod">
          <ac:chgData name="Justin Vacquerie" userId="968f4b965d9c7392" providerId="LiveId" clId="{A44E5494-10C1-4F1D-AF39-330BBFBC3E5D}" dt="2024-05-28T07:36:04.603" v="17520" actId="478"/>
          <ac:picMkLst>
            <pc:docMk/>
            <pc:sldMk cId="1113042524" sldId="510"/>
            <ac:picMk id="13" creationId="{F8DCA5D9-D215-F544-D2F5-F836E6607908}"/>
          </ac:picMkLst>
        </pc:picChg>
        <pc:picChg chg="add mod">
          <ac:chgData name="Justin Vacquerie" userId="968f4b965d9c7392" providerId="LiveId" clId="{A44E5494-10C1-4F1D-AF39-330BBFBC3E5D}" dt="2024-05-30T14:27:51.070" v="31974" actId="1076"/>
          <ac:picMkLst>
            <pc:docMk/>
            <pc:sldMk cId="1113042524" sldId="510"/>
            <ac:picMk id="14" creationId="{AE3795B1-11A7-E108-47C9-2F6115074748}"/>
          </ac:picMkLst>
        </pc:picChg>
        <pc:picChg chg="add mod">
          <ac:chgData name="Justin Vacquerie" userId="968f4b965d9c7392" providerId="LiveId" clId="{A44E5494-10C1-4F1D-AF39-330BBFBC3E5D}" dt="2024-05-30T14:27:45.543" v="31971" actId="1076"/>
          <ac:picMkLst>
            <pc:docMk/>
            <pc:sldMk cId="1113042524" sldId="510"/>
            <ac:picMk id="17" creationId="{B7D5D05A-B219-8708-482B-BF40CCC2246F}"/>
          </ac:picMkLst>
        </pc:picChg>
      </pc:sldChg>
      <pc:sldChg chg="addSp delSp modSp add mod modNotesTx">
        <pc:chgData name="Justin Vacquerie" userId="968f4b965d9c7392" providerId="LiveId" clId="{A44E5494-10C1-4F1D-AF39-330BBFBC3E5D}" dt="2024-06-10T07:47:46.494" v="51262" actId="20577"/>
        <pc:sldMkLst>
          <pc:docMk/>
          <pc:sldMk cId="4204664249" sldId="511"/>
        </pc:sldMkLst>
        <pc:spChg chg="add mod">
          <ac:chgData name="Justin Vacquerie" userId="968f4b965d9c7392" providerId="LiveId" clId="{A44E5494-10C1-4F1D-AF39-330BBFBC3E5D}" dt="2024-06-02T14:44:31.551" v="33328" actId="20577"/>
          <ac:spMkLst>
            <pc:docMk/>
            <pc:sldMk cId="4204664249" sldId="511"/>
            <ac:spMk id="8" creationId="{CB506512-EF6B-0D8A-A2E4-EDC8EF420CDC}"/>
          </ac:spMkLst>
        </pc:spChg>
        <pc:spChg chg="add mod">
          <ac:chgData name="Justin Vacquerie" userId="968f4b965d9c7392" providerId="LiveId" clId="{A44E5494-10C1-4F1D-AF39-330BBFBC3E5D}" dt="2024-05-28T16:00:53.556" v="24724"/>
          <ac:spMkLst>
            <pc:docMk/>
            <pc:sldMk cId="4204664249" sldId="511"/>
            <ac:spMk id="9" creationId="{1DCF6CBE-4F5D-720A-BB31-31045D526524}"/>
          </ac:spMkLst>
        </pc:spChg>
        <pc:picChg chg="add mod">
          <ac:chgData name="Justin Vacquerie" userId="968f4b965d9c7392" providerId="LiveId" clId="{A44E5494-10C1-4F1D-AF39-330BBFBC3E5D}" dt="2024-05-28T15:59:06.637" v="24681" actId="1076"/>
          <ac:picMkLst>
            <pc:docMk/>
            <pc:sldMk cId="4204664249" sldId="511"/>
            <ac:picMk id="6" creationId="{38C3814F-3146-3BEF-9590-ADB7102D7656}"/>
          </ac:picMkLst>
        </pc:picChg>
        <pc:picChg chg="del">
          <ac:chgData name="Justin Vacquerie" userId="968f4b965d9c7392" providerId="LiveId" clId="{A44E5494-10C1-4F1D-AF39-330BBFBC3E5D}" dt="2024-05-23T12:58:48.027" v="4586" actId="478"/>
          <ac:picMkLst>
            <pc:docMk/>
            <pc:sldMk cId="4204664249" sldId="511"/>
            <ac:picMk id="9" creationId="{AC899D13-922B-7C15-3468-E9E684917A49}"/>
          </ac:picMkLst>
        </pc:picChg>
        <pc:picChg chg="del">
          <ac:chgData name="Justin Vacquerie" userId="968f4b965d9c7392" providerId="LiveId" clId="{A44E5494-10C1-4F1D-AF39-330BBFBC3E5D}" dt="2024-05-23T12:58:49.949" v="4587" actId="478"/>
          <ac:picMkLst>
            <pc:docMk/>
            <pc:sldMk cId="4204664249" sldId="511"/>
            <ac:picMk id="10" creationId="{38C3814F-3146-3BEF-9590-ADB7102D7656}"/>
          </ac:picMkLst>
        </pc:picChg>
        <pc:picChg chg="add mod">
          <ac:chgData name="Justin Vacquerie" userId="968f4b965d9c7392" providerId="LiveId" clId="{A44E5494-10C1-4F1D-AF39-330BBFBC3E5D}" dt="2024-05-28T08:44:21.627" v="21813" actId="1076"/>
          <ac:picMkLst>
            <pc:docMk/>
            <pc:sldMk cId="4204664249" sldId="511"/>
            <ac:picMk id="11" creationId="{316D3C0C-2BDF-A201-6EA0-0539C7A7BD8A}"/>
          </ac:picMkLst>
        </pc:picChg>
      </pc:sldChg>
      <pc:sldChg chg="addSp delSp modSp new mod modNotesTx">
        <pc:chgData name="Justin Vacquerie" userId="968f4b965d9c7392" providerId="LiveId" clId="{A44E5494-10C1-4F1D-AF39-330BBFBC3E5D}" dt="2024-06-11T06:28:32.908" v="68571" actId="20577"/>
        <pc:sldMkLst>
          <pc:docMk/>
          <pc:sldMk cId="819676400" sldId="512"/>
        </pc:sldMkLst>
        <pc:spChg chg="add mod">
          <ac:chgData name="Justin Vacquerie" userId="968f4b965d9c7392" providerId="LiveId" clId="{A44E5494-10C1-4F1D-AF39-330BBFBC3E5D}" dt="2024-06-05T09:45:49.150" v="43790" actId="20577"/>
          <ac:spMkLst>
            <pc:docMk/>
            <pc:sldMk cId="819676400" sldId="512"/>
            <ac:spMk id="5" creationId="{4083D4D3-681D-6D62-31BE-73F803012C7F}"/>
          </ac:spMkLst>
        </pc:spChg>
        <pc:spChg chg="add del">
          <ac:chgData name="Justin Vacquerie" userId="968f4b965d9c7392" providerId="LiveId" clId="{A44E5494-10C1-4F1D-AF39-330BBFBC3E5D}" dt="2024-05-23T14:46:50.073" v="4643" actId="478"/>
          <ac:spMkLst>
            <pc:docMk/>
            <pc:sldMk cId="819676400" sldId="512"/>
            <ac:spMk id="5" creationId="{5847CC79-94E3-74C0-755C-61E58F4CEA71}"/>
          </ac:spMkLst>
        </pc:spChg>
        <pc:spChg chg="del">
          <ac:chgData name="Justin Vacquerie" userId="968f4b965d9c7392" providerId="LiveId" clId="{A44E5494-10C1-4F1D-AF39-330BBFBC3E5D}" dt="2024-05-23T14:57:38.305" v="4647" actId="478"/>
          <ac:spMkLst>
            <pc:docMk/>
            <pc:sldMk cId="819676400" sldId="512"/>
            <ac:spMk id="6" creationId="{F62B5F9F-A963-7479-A68F-781BDEA1F61A}"/>
          </ac:spMkLst>
        </pc:spChg>
        <pc:spChg chg="add mod">
          <ac:chgData name="Justin Vacquerie" userId="968f4b965d9c7392" providerId="LiveId" clId="{A44E5494-10C1-4F1D-AF39-330BBFBC3E5D}" dt="2024-05-23T14:46:45.412" v="4642"/>
          <ac:spMkLst>
            <pc:docMk/>
            <pc:sldMk cId="819676400" sldId="512"/>
            <ac:spMk id="7" creationId="{5F6995C9-487E-6FF8-850A-41DE17D67D20}"/>
          </ac:spMkLst>
        </pc:spChg>
        <pc:spChg chg="add mod">
          <ac:chgData name="Justin Vacquerie" userId="968f4b965d9c7392" providerId="LiveId" clId="{A44E5494-10C1-4F1D-AF39-330BBFBC3E5D}" dt="2024-05-23T14:46:51.082" v="4644"/>
          <ac:spMkLst>
            <pc:docMk/>
            <pc:sldMk cId="819676400" sldId="512"/>
            <ac:spMk id="8" creationId="{9E8F8C8E-0977-C3EB-BD95-1E88A33F1B1F}"/>
          </ac:spMkLst>
        </pc:spChg>
        <pc:spChg chg="add mod">
          <ac:chgData name="Justin Vacquerie" userId="968f4b965d9c7392" providerId="LiveId" clId="{A44E5494-10C1-4F1D-AF39-330BBFBC3E5D}" dt="2024-06-04T10:00:10.267" v="39529" actId="20577"/>
          <ac:spMkLst>
            <pc:docMk/>
            <pc:sldMk cId="819676400" sldId="512"/>
            <ac:spMk id="15" creationId="{23CB81AE-7178-3E61-DD29-816067C3E6DB}"/>
          </ac:spMkLst>
        </pc:spChg>
        <pc:picChg chg="add del">
          <ac:chgData name="Justin Vacquerie" userId="968f4b965d9c7392" providerId="LiveId" clId="{A44E5494-10C1-4F1D-AF39-330BBFBC3E5D}" dt="2024-05-23T14:57:34.597" v="4646" actId="22"/>
          <ac:picMkLst>
            <pc:docMk/>
            <pc:sldMk cId="819676400" sldId="512"/>
            <ac:picMk id="10" creationId="{83D4EB7B-7AD3-8E01-1F09-8C0817A617BD}"/>
          </ac:picMkLst>
        </pc:picChg>
        <pc:picChg chg="add mod">
          <ac:chgData name="Justin Vacquerie" userId="968f4b965d9c7392" providerId="LiveId" clId="{A44E5494-10C1-4F1D-AF39-330BBFBC3E5D}" dt="2024-05-28T07:55:43.024" v="19766" actId="1076"/>
          <ac:picMkLst>
            <pc:docMk/>
            <pc:sldMk cId="819676400" sldId="512"/>
            <ac:picMk id="12" creationId="{B72473AD-205F-3D6E-678E-42ECDF9FB9C1}"/>
          </ac:picMkLst>
        </pc:picChg>
        <pc:picChg chg="add mod">
          <ac:chgData name="Justin Vacquerie" userId="968f4b965d9c7392" providerId="LiveId" clId="{A44E5494-10C1-4F1D-AF39-330BBFBC3E5D}" dt="2024-05-28T12:17:03.218" v="23727" actId="1076"/>
          <ac:picMkLst>
            <pc:docMk/>
            <pc:sldMk cId="819676400" sldId="512"/>
            <ac:picMk id="14" creationId="{C27825FC-E001-72DD-92E5-0068D104416E}"/>
          </ac:picMkLst>
        </pc:picChg>
      </pc:sldChg>
      <pc:sldChg chg="addSp delSp modSp new del mod ord">
        <pc:chgData name="Justin Vacquerie" userId="968f4b965d9c7392" providerId="LiveId" clId="{A44E5494-10C1-4F1D-AF39-330BBFBC3E5D}" dt="2024-06-04T08:23:11.527" v="34925" actId="2696"/>
        <pc:sldMkLst>
          <pc:docMk/>
          <pc:sldMk cId="648229475" sldId="513"/>
        </pc:sldMkLst>
        <pc:spChg chg="del">
          <ac:chgData name="Justin Vacquerie" userId="968f4b965d9c7392" providerId="LiveId" clId="{A44E5494-10C1-4F1D-AF39-330BBFBC3E5D}" dt="2024-05-23T15:05:11.453" v="4920" actId="478"/>
          <ac:spMkLst>
            <pc:docMk/>
            <pc:sldMk cId="648229475" sldId="513"/>
            <ac:spMk id="5" creationId="{5E671946-8485-768D-2DED-1849441BB1DD}"/>
          </ac:spMkLst>
        </pc:spChg>
        <pc:spChg chg="del">
          <ac:chgData name="Justin Vacquerie" userId="968f4b965d9c7392" providerId="LiveId" clId="{A44E5494-10C1-4F1D-AF39-330BBFBC3E5D}" dt="2024-05-23T15:04:11.153" v="4907" actId="478"/>
          <ac:spMkLst>
            <pc:docMk/>
            <pc:sldMk cId="648229475" sldId="513"/>
            <ac:spMk id="6" creationId="{A5E8741D-5550-5ECD-EB5A-AEA210622D12}"/>
          </ac:spMkLst>
        </pc:spChg>
        <pc:spChg chg="add mod">
          <ac:chgData name="Justin Vacquerie" userId="968f4b965d9c7392" providerId="LiveId" clId="{A44E5494-10C1-4F1D-AF39-330BBFBC3E5D}" dt="2024-05-23T15:05:12.334" v="4921"/>
          <ac:spMkLst>
            <pc:docMk/>
            <pc:sldMk cId="648229475" sldId="513"/>
            <ac:spMk id="11" creationId="{B732AB76-6AA4-F925-F860-1DED4FEAC3D5}"/>
          </ac:spMkLst>
        </pc:spChg>
        <pc:spChg chg="add mod">
          <ac:chgData name="Justin Vacquerie" userId="968f4b965d9c7392" providerId="LiveId" clId="{A44E5494-10C1-4F1D-AF39-330BBFBC3E5D}" dt="2024-05-27T15:01:37.448" v="9960" actId="20577"/>
          <ac:spMkLst>
            <pc:docMk/>
            <pc:sldMk cId="648229475" sldId="513"/>
            <ac:spMk id="12" creationId="{341EBB80-EA32-5069-2349-36B0023FC762}"/>
          </ac:spMkLst>
        </pc:spChg>
        <pc:picChg chg="add del mod">
          <ac:chgData name="Justin Vacquerie" userId="968f4b965d9c7392" providerId="LiveId" clId="{A44E5494-10C1-4F1D-AF39-330BBFBC3E5D}" dt="2024-05-28T07:50:13.119" v="19255" actId="478"/>
          <ac:picMkLst>
            <pc:docMk/>
            <pc:sldMk cId="648229475" sldId="513"/>
            <ac:picMk id="6" creationId="{F1A4CD59-F234-19F0-3F1D-6136638A56C2}"/>
          </ac:picMkLst>
        </pc:picChg>
        <pc:picChg chg="add mod">
          <ac:chgData name="Justin Vacquerie" userId="968f4b965d9c7392" providerId="LiveId" clId="{A44E5494-10C1-4F1D-AF39-330BBFBC3E5D}" dt="2024-05-23T15:04:59.196" v="4918" actId="1076"/>
          <ac:picMkLst>
            <pc:docMk/>
            <pc:sldMk cId="648229475" sldId="513"/>
            <ac:picMk id="8" creationId="{280F407D-8139-C409-3CD5-51DE36E3ED1B}"/>
          </ac:picMkLst>
        </pc:picChg>
        <pc:picChg chg="add mod">
          <ac:chgData name="Justin Vacquerie" userId="968f4b965d9c7392" providerId="LiveId" clId="{A44E5494-10C1-4F1D-AF39-330BBFBC3E5D}" dt="2024-05-28T16:13:08.957" v="24880" actId="1076"/>
          <ac:picMkLst>
            <pc:docMk/>
            <pc:sldMk cId="648229475" sldId="513"/>
            <ac:picMk id="10" creationId="{29F96B50-B91A-442E-2632-7B3675143A72}"/>
          </ac:picMkLst>
        </pc:picChg>
      </pc:sldChg>
      <pc:sldChg chg="add">
        <pc:chgData name="Justin Vacquerie" userId="968f4b965d9c7392" providerId="LiveId" clId="{A44E5494-10C1-4F1D-AF39-330BBFBC3E5D}" dt="2024-06-04T08:23:19.673" v="34926"/>
        <pc:sldMkLst>
          <pc:docMk/>
          <pc:sldMk cId="4284599684" sldId="513"/>
        </pc:sldMkLst>
      </pc:sldChg>
      <pc:sldChg chg="add">
        <pc:chgData name="Justin Vacquerie" userId="968f4b965d9c7392" providerId="LiveId" clId="{A44E5494-10C1-4F1D-AF39-330BBFBC3E5D}" dt="2024-06-04T07:59:19.114" v="34888"/>
        <pc:sldMkLst>
          <pc:docMk/>
          <pc:sldMk cId="1988384997" sldId="514"/>
        </pc:sldMkLst>
      </pc:sldChg>
      <pc:sldChg chg="addSp delSp modSp new del mod ord">
        <pc:chgData name="Justin Vacquerie" userId="968f4b965d9c7392" providerId="LiveId" clId="{A44E5494-10C1-4F1D-AF39-330BBFBC3E5D}" dt="2024-06-04T07:59:12.055" v="34887" actId="2696"/>
        <pc:sldMkLst>
          <pc:docMk/>
          <pc:sldMk cId="2281157187" sldId="514"/>
        </pc:sldMkLst>
        <pc:spChg chg="del">
          <ac:chgData name="Justin Vacquerie" userId="968f4b965d9c7392" providerId="LiveId" clId="{A44E5494-10C1-4F1D-AF39-330BBFBC3E5D}" dt="2024-05-23T15:01:32.080" v="4786" actId="478"/>
          <ac:spMkLst>
            <pc:docMk/>
            <pc:sldMk cId="2281157187" sldId="514"/>
            <ac:spMk id="5" creationId="{B56A7C0A-C319-52E5-1A96-79AA9005F580}"/>
          </ac:spMkLst>
        </pc:spChg>
        <pc:spChg chg="add del mod">
          <ac:chgData name="Justin Vacquerie" userId="968f4b965d9c7392" providerId="LiveId" clId="{A44E5494-10C1-4F1D-AF39-330BBFBC3E5D}" dt="2024-05-28T13:16:24.984" v="24501" actId="478"/>
          <ac:spMkLst>
            <pc:docMk/>
            <pc:sldMk cId="2281157187" sldId="514"/>
            <ac:spMk id="6" creationId="{B8372857-639C-95E7-B8B1-D27CFBC3E1FB}"/>
          </ac:spMkLst>
        </pc:spChg>
        <pc:spChg chg="del">
          <ac:chgData name="Justin Vacquerie" userId="968f4b965d9c7392" providerId="LiveId" clId="{A44E5494-10C1-4F1D-AF39-330BBFBC3E5D}" dt="2024-05-23T15:02:08.553" v="4791" actId="478"/>
          <ac:spMkLst>
            <pc:docMk/>
            <pc:sldMk cId="2281157187" sldId="514"/>
            <ac:spMk id="6" creationId="{D6D28A16-FE2E-8AC6-167D-FF1C4CFC1300}"/>
          </ac:spMkLst>
        </pc:spChg>
        <pc:spChg chg="add mod">
          <ac:chgData name="Justin Vacquerie" userId="968f4b965d9c7392" providerId="LiveId" clId="{A44E5494-10C1-4F1D-AF39-330BBFBC3E5D}" dt="2024-05-28T12:25:21.935" v="24243" actId="20577"/>
          <ac:spMkLst>
            <pc:docMk/>
            <pc:sldMk cId="2281157187" sldId="514"/>
            <ac:spMk id="7" creationId="{E71F5424-2559-CC40-3C3B-2C16B7EFEEEF}"/>
          </ac:spMkLst>
        </pc:spChg>
        <pc:spChg chg="add del mod">
          <ac:chgData name="Justin Vacquerie" userId="968f4b965d9c7392" providerId="LiveId" clId="{A44E5494-10C1-4F1D-AF39-330BBFBC3E5D}" dt="2024-05-28T12:29:16.328" v="24256" actId="478"/>
          <ac:spMkLst>
            <pc:docMk/>
            <pc:sldMk cId="2281157187" sldId="514"/>
            <ac:spMk id="8" creationId="{70CF1D62-990C-4E58-A1A8-F70EB50FE982}"/>
          </ac:spMkLst>
        </pc:spChg>
        <pc:spChg chg="add mod">
          <ac:chgData name="Justin Vacquerie" userId="968f4b965d9c7392" providerId="LiveId" clId="{A44E5494-10C1-4F1D-AF39-330BBFBC3E5D}" dt="2024-05-28T12:29:16.514" v="24257"/>
          <ac:spMkLst>
            <pc:docMk/>
            <pc:sldMk cId="2281157187" sldId="514"/>
            <ac:spMk id="9" creationId="{7AE0ABA2-AD53-F5C7-8593-92B2F048D872}"/>
          </ac:spMkLst>
        </pc:spChg>
        <pc:spChg chg="add mod">
          <ac:chgData name="Justin Vacquerie" userId="968f4b965d9c7392" providerId="LiveId" clId="{A44E5494-10C1-4F1D-AF39-330BBFBC3E5D}" dt="2024-05-28T16:41:50.196" v="25618" actId="1076"/>
          <ac:spMkLst>
            <pc:docMk/>
            <pc:sldMk cId="2281157187" sldId="514"/>
            <ac:spMk id="10" creationId="{CDF3A79C-0EFD-B18F-A578-AEDEEE6CE6AA}"/>
          </ac:spMkLst>
        </pc:spChg>
        <pc:picChg chg="add mod">
          <ac:chgData name="Justin Vacquerie" userId="968f4b965d9c7392" providerId="LiveId" clId="{A44E5494-10C1-4F1D-AF39-330BBFBC3E5D}" dt="2024-05-28T12:27:41.129" v="24255" actId="1076"/>
          <ac:picMkLst>
            <pc:docMk/>
            <pc:sldMk cId="2281157187" sldId="514"/>
            <ac:picMk id="5" creationId="{834F71E4-23EF-2712-C1DC-3BCC0962F7DE}"/>
          </ac:picMkLst>
        </pc:picChg>
      </pc:sldChg>
      <pc:sldChg chg="addSp delSp modSp add mod ord modNotesTx">
        <pc:chgData name="Justin Vacquerie" userId="968f4b965d9c7392" providerId="LiveId" clId="{A44E5494-10C1-4F1D-AF39-330BBFBC3E5D}" dt="2024-06-10T19:55:49.286" v="68238" actId="20577"/>
        <pc:sldMkLst>
          <pc:docMk/>
          <pc:sldMk cId="968809687" sldId="515"/>
        </pc:sldMkLst>
        <pc:spChg chg="mod">
          <ac:chgData name="Justin Vacquerie" userId="968f4b965d9c7392" providerId="LiveId" clId="{A44E5494-10C1-4F1D-AF39-330BBFBC3E5D}" dt="2024-05-28T12:25:18.528" v="24240" actId="20577"/>
          <ac:spMkLst>
            <pc:docMk/>
            <pc:sldMk cId="968809687" sldId="515"/>
            <ac:spMk id="7" creationId="{E71F5424-2559-CC40-3C3B-2C16B7EFEEEF}"/>
          </ac:spMkLst>
        </pc:spChg>
        <pc:spChg chg="mod">
          <ac:chgData name="Justin Vacquerie" userId="968f4b965d9c7392" providerId="LiveId" clId="{A44E5494-10C1-4F1D-AF39-330BBFBC3E5D}" dt="2024-05-27T15:47:31.742" v="9963" actId="313"/>
          <ac:spMkLst>
            <pc:docMk/>
            <pc:sldMk cId="968809687" sldId="515"/>
            <ac:spMk id="8" creationId="{70CF1D62-990C-4E58-A1A8-F70EB50FE982}"/>
          </ac:spMkLst>
        </pc:spChg>
        <pc:spChg chg="add mod">
          <ac:chgData name="Justin Vacquerie" userId="968f4b965d9c7392" providerId="LiveId" clId="{A44E5494-10C1-4F1D-AF39-330BBFBC3E5D}" dt="2024-06-04T07:12:49.558" v="34628" actId="404"/>
          <ac:spMkLst>
            <pc:docMk/>
            <pc:sldMk cId="968809687" sldId="515"/>
            <ac:spMk id="11" creationId="{DDEEBC9C-8653-3F98-FB7B-67F928CC2737}"/>
          </ac:spMkLst>
        </pc:spChg>
        <pc:picChg chg="add del mod">
          <ac:chgData name="Justin Vacquerie" userId="968f4b965d9c7392" providerId="LiveId" clId="{A44E5494-10C1-4F1D-AF39-330BBFBC3E5D}" dt="2024-05-24T07:48:23.686" v="6099" actId="21"/>
          <ac:picMkLst>
            <pc:docMk/>
            <pc:sldMk cId="968809687" sldId="515"/>
            <ac:picMk id="6" creationId="{03D4C6BC-4B6B-79F2-34A4-D98A4477D50A}"/>
          </ac:picMkLst>
        </pc:picChg>
        <pc:picChg chg="add mod">
          <ac:chgData name="Justin Vacquerie" userId="968f4b965d9c7392" providerId="LiveId" clId="{A44E5494-10C1-4F1D-AF39-330BBFBC3E5D}" dt="2024-06-04T07:49:15.471" v="34871" actId="1076"/>
          <ac:picMkLst>
            <pc:docMk/>
            <pc:sldMk cId="968809687" sldId="515"/>
            <ac:picMk id="6" creationId="{37561327-B771-EBD8-B1DF-AE8A1E67300C}"/>
          </ac:picMkLst>
        </pc:picChg>
        <pc:picChg chg="add mod">
          <ac:chgData name="Justin Vacquerie" userId="968f4b965d9c7392" providerId="LiveId" clId="{A44E5494-10C1-4F1D-AF39-330BBFBC3E5D}" dt="2024-05-24T07:48:43.311" v="6143"/>
          <ac:picMkLst>
            <pc:docMk/>
            <pc:sldMk cId="968809687" sldId="515"/>
            <ac:picMk id="9" creationId="{03D4C6BC-4B6B-79F2-34A4-D98A4477D50A}"/>
          </ac:picMkLst>
        </pc:picChg>
        <pc:picChg chg="add mod">
          <ac:chgData name="Justin Vacquerie" userId="968f4b965d9c7392" providerId="LiveId" clId="{A44E5494-10C1-4F1D-AF39-330BBFBC3E5D}" dt="2024-05-30T14:31:57.975" v="32395" actId="1076"/>
          <ac:picMkLst>
            <pc:docMk/>
            <pc:sldMk cId="968809687" sldId="515"/>
            <ac:picMk id="10" creationId="{6989BE08-6065-5F3C-3175-A345EFE3E227}"/>
          </ac:picMkLst>
        </pc:picChg>
      </pc:sldChg>
      <pc:sldChg chg="addSp delSp modSp add del mod ord">
        <pc:chgData name="Justin Vacquerie" userId="968f4b965d9c7392" providerId="LiveId" clId="{A44E5494-10C1-4F1D-AF39-330BBFBC3E5D}" dt="2024-05-27T12:04:01.362" v="8791" actId="47"/>
        <pc:sldMkLst>
          <pc:docMk/>
          <pc:sldMk cId="3274225201" sldId="516"/>
        </pc:sldMkLst>
        <pc:spChg chg="add">
          <ac:chgData name="Justin Vacquerie" userId="968f4b965d9c7392" providerId="LiveId" clId="{A44E5494-10C1-4F1D-AF39-330BBFBC3E5D}" dt="2024-05-23T15:20:34.804" v="5062"/>
          <ac:spMkLst>
            <pc:docMk/>
            <pc:sldMk cId="3274225201" sldId="516"/>
            <ac:spMk id="6" creationId="{7777EF63-3CB3-3339-AB67-962A04A787F2}"/>
          </ac:spMkLst>
        </pc:spChg>
        <pc:spChg chg="add mod">
          <ac:chgData name="Justin Vacquerie" userId="968f4b965d9c7392" providerId="LiveId" clId="{A44E5494-10C1-4F1D-AF39-330BBFBC3E5D}" dt="2024-05-27T11:51:31.575" v="8556" actId="1076"/>
          <ac:spMkLst>
            <pc:docMk/>
            <pc:sldMk cId="3274225201" sldId="516"/>
            <ac:spMk id="10" creationId="{F6B0B62E-F555-12C7-8B55-16FED9B445A6}"/>
          </ac:spMkLst>
        </pc:spChg>
        <pc:spChg chg="add">
          <ac:chgData name="Justin Vacquerie" userId="968f4b965d9c7392" providerId="LiveId" clId="{A44E5494-10C1-4F1D-AF39-330BBFBC3E5D}" dt="2024-05-23T15:21:26.417" v="5075"/>
          <ac:spMkLst>
            <pc:docMk/>
            <pc:sldMk cId="3274225201" sldId="516"/>
            <ac:spMk id="11" creationId="{66B0AFD3-EA4D-D605-9C65-F4CC9742B309}"/>
          </ac:spMkLst>
        </pc:spChg>
        <pc:spChg chg="add mod">
          <ac:chgData name="Justin Vacquerie" userId="968f4b965d9c7392" providerId="LiveId" clId="{A44E5494-10C1-4F1D-AF39-330BBFBC3E5D}" dt="2024-05-24T06:43:20.469" v="5791" actId="1076"/>
          <ac:spMkLst>
            <pc:docMk/>
            <pc:sldMk cId="3274225201" sldId="516"/>
            <ac:spMk id="13" creationId="{4A453366-D8D4-CC9F-8B2D-A017E8615928}"/>
          </ac:spMkLst>
        </pc:spChg>
        <pc:spChg chg="add">
          <ac:chgData name="Justin Vacquerie" userId="968f4b965d9c7392" providerId="LiveId" clId="{A44E5494-10C1-4F1D-AF39-330BBFBC3E5D}" dt="2024-05-23T15:22:39.796" v="5084"/>
          <ac:spMkLst>
            <pc:docMk/>
            <pc:sldMk cId="3274225201" sldId="516"/>
            <ac:spMk id="14" creationId="{1DE1C043-0F23-E698-5EC7-CC89EE679CDF}"/>
          </ac:spMkLst>
        </pc:spChg>
        <pc:spChg chg="add mod">
          <ac:chgData name="Justin Vacquerie" userId="968f4b965d9c7392" providerId="LiveId" clId="{A44E5494-10C1-4F1D-AF39-330BBFBC3E5D}" dt="2024-05-23T15:28:34.098" v="5149" actId="1076"/>
          <ac:spMkLst>
            <pc:docMk/>
            <pc:sldMk cId="3274225201" sldId="516"/>
            <ac:spMk id="16" creationId="{57F3CACC-52C3-9EBA-EE94-B8E81202F275}"/>
          </ac:spMkLst>
        </pc:spChg>
        <pc:spChg chg="add mod">
          <ac:chgData name="Justin Vacquerie" userId="968f4b965d9c7392" providerId="LiveId" clId="{A44E5494-10C1-4F1D-AF39-330BBFBC3E5D}" dt="2024-05-23T15:28:22.738" v="5144" actId="1076"/>
          <ac:spMkLst>
            <pc:docMk/>
            <pc:sldMk cId="3274225201" sldId="516"/>
            <ac:spMk id="18" creationId="{BDDC964C-1313-C5C7-9547-CDB0935B2740}"/>
          </ac:spMkLst>
        </pc:spChg>
        <pc:spChg chg="add">
          <ac:chgData name="Justin Vacquerie" userId="968f4b965d9c7392" providerId="LiveId" clId="{A44E5494-10C1-4F1D-AF39-330BBFBC3E5D}" dt="2024-05-23T15:26:41.063" v="5116"/>
          <ac:spMkLst>
            <pc:docMk/>
            <pc:sldMk cId="3274225201" sldId="516"/>
            <ac:spMk id="19" creationId="{7F005F09-4362-3AAE-090A-AD3363FD696A}"/>
          </ac:spMkLst>
        </pc:spChg>
        <pc:spChg chg="add mod">
          <ac:chgData name="Justin Vacquerie" userId="968f4b965d9c7392" providerId="LiveId" clId="{A44E5494-10C1-4F1D-AF39-330BBFBC3E5D}" dt="2024-05-23T15:28:27.620" v="5147" actId="1076"/>
          <ac:spMkLst>
            <pc:docMk/>
            <pc:sldMk cId="3274225201" sldId="516"/>
            <ac:spMk id="21" creationId="{C434C3CB-4202-1AC0-F798-5EC33DAB0398}"/>
          </ac:spMkLst>
        </pc:spChg>
        <pc:spChg chg="add">
          <ac:chgData name="Justin Vacquerie" userId="968f4b965d9c7392" providerId="LiveId" clId="{A44E5494-10C1-4F1D-AF39-330BBFBC3E5D}" dt="2024-05-23T15:27:41.948" v="5132"/>
          <ac:spMkLst>
            <pc:docMk/>
            <pc:sldMk cId="3274225201" sldId="516"/>
            <ac:spMk id="22" creationId="{212378D9-FAD6-82C1-86D2-48C20421E0B7}"/>
          </ac:spMkLst>
        </pc:spChg>
        <pc:spChg chg="add mod">
          <ac:chgData name="Justin Vacquerie" userId="968f4b965d9c7392" providerId="LiveId" clId="{A44E5494-10C1-4F1D-AF39-330BBFBC3E5D}" dt="2024-05-23T15:28:05.048" v="5139"/>
          <ac:spMkLst>
            <pc:docMk/>
            <pc:sldMk cId="3274225201" sldId="516"/>
            <ac:spMk id="23" creationId="{F0DF8527-3812-CC6F-A6C1-655B931D4276}"/>
          </ac:spMkLst>
        </pc:spChg>
        <pc:spChg chg="add mod">
          <ac:chgData name="Justin Vacquerie" userId="968f4b965d9c7392" providerId="LiveId" clId="{A44E5494-10C1-4F1D-AF39-330BBFBC3E5D}" dt="2024-05-23T15:28:04.618" v="5138"/>
          <ac:spMkLst>
            <pc:docMk/>
            <pc:sldMk cId="3274225201" sldId="516"/>
            <ac:spMk id="24" creationId="{53551863-19A9-0F32-4530-4F7415CD4695}"/>
          </ac:spMkLst>
        </pc:spChg>
        <pc:spChg chg="add mod">
          <ac:chgData name="Justin Vacquerie" userId="968f4b965d9c7392" providerId="LiveId" clId="{A44E5494-10C1-4F1D-AF39-330BBFBC3E5D}" dt="2024-05-23T15:28:03.658" v="5137"/>
          <ac:spMkLst>
            <pc:docMk/>
            <pc:sldMk cId="3274225201" sldId="516"/>
            <ac:spMk id="25" creationId="{A7A22A26-560F-03B5-533A-42789A336893}"/>
          </ac:spMkLst>
        </pc:spChg>
        <pc:picChg chg="del">
          <ac:chgData name="Justin Vacquerie" userId="968f4b965d9c7392" providerId="LiveId" clId="{A44E5494-10C1-4F1D-AF39-330BBFBC3E5D}" dt="2024-05-23T15:20:33.544" v="5061" actId="478"/>
          <ac:picMkLst>
            <pc:docMk/>
            <pc:sldMk cId="3274225201" sldId="516"/>
            <ac:picMk id="9" creationId="{70D8A7B2-D6B0-89EB-2123-2F8AFC62EC31}"/>
          </ac:picMkLst>
        </pc:picChg>
      </pc:sldChg>
      <pc:sldChg chg="addSp delSp modSp new mod ord modNotesTx">
        <pc:chgData name="Justin Vacquerie" userId="968f4b965d9c7392" providerId="LiveId" clId="{A44E5494-10C1-4F1D-AF39-330BBFBC3E5D}" dt="2024-06-10T19:57:13.546" v="68249" actId="20577"/>
        <pc:sldMkLst>
          <pc:docMk/>
          <pc:sldMk cId="2459554222" sldId="517"/>
        </pc:sldMkLst>
        <pc:spChg chg="del">
          <ac:chgData name="Justin Vacquerie" userId="968f4b965d9c7392" providerId="LiveId" clId="{A44E5494-10C1-4F1D-AF39-330BBFBC3E5D}" dt="2024-05-24T07:33:42.528" v="5851" actId="478"/>
          <ac:spMkLst>
            <pc:docMk/>
            <pc:sldMk cId="2459554222" sldId="517"/>
            <ac:spMk id="5" creationId="{55D46489-F269-ABE4-A150-DDE324273305}"/>
          </ac:spMkLst>
        </pc:spChg>
        <pc:spChg chg="add mod">
          <ac:chgData name="Justin Vacquerie" userId="968f4b965d9c7392" providerId="LiveId" clId="{A44E5494-10C1-4F1D-AF39-330BBFBC3E5D}" dt="2024-05-24T12:22:25.999" v="6593"/>
          <ac:spMkLst>
            <pc:docMk/>
            <pc:sldMk cId="2459554222" sldId="517"/>
            <ac:spMk id="5" creationId="{8038BDE6-B598-78C1-D12F-5F4CCDD2DB9F}"/>
          </ac:spMkLst>
        </pc:spChg>
        <pc:spChg chg="add mod">
          <ac:chgData name="Justin Vacquerie" userId="968f4b965d9c7392" providerId="LiveId" clId="{A44E5494-10C1-4F1D-AF39-330BBFBC3E5D}" dt="2024-05-28T12:25:14.861" v="24237" actId="20577"/>
          <ac:spMkLst>
            <pc:docMk/>
            <pc:sldMk cId="2459554222" sldId="517"/>
            <ac:spMk id="6" creationId="{0A174F00-F65C-229A-1FA1-03B47CF59892}"/>
          </ac:spMkLst>
        </pc:spChg>
        <pc:spChg chg="del">
          <ac:chgData name="Justin Vacquerie" userId="968f4b965d9c7392" providerId="LiveId" clId="{A44E5494-10C1-4F1D-AF39-330BBFBC3E5D}" dt="2024-05-23T15:30:11.397" v="5154" actId="478"/>
          <ac:spMkLst>
            <pc:docMk/>
            <pc:sldMk cId="2459554222" sldId="517"/>
            <ac:spMk id="6" creationId="{8925EB36-8CB5-409C-9886-12A88D064531}"/>
          </ac:spMkLst>
        </pc:spChg>
        <pc:spChg chg="add del mod">
          <ac:chgData name="Justin Vacquerie" userId="968f4b965d9c7392" providerId="LiveId" clId="{A44E5494-10C1-4F1D-AF39-330BBFBC3E5D}" dt="2024-06-02T14:49:45.860" v="33489" actId="478"/>
          <ac:spMkLst>
            <pc:docMk/>
            <pc:sldMk cId="2459554222" sldId="517"/>
            <ac:spMk id="7" creationId="{7A5B46B7-B898-2D70-7368-60D2ABBCF0DB}"/>
          </ac:spMkLst>
        </pc:spChg>
        <pc:spChg chg="add del mod">
          <ac:chgData name="Justin Vacquerie" userId="968f4b965d9c7392" providerId="LiveId" clId="{A44E5494-10C1-4F1D-AF39-330BBFBC3E5D}" dt="2024-05-28T13:16:30.282" v="24503" actId="478"/>
          <ac:spMkLst>
            <pc:docMk/>
            <pc:sldMk cId="2459554222" sldId="517"/>
            <ac:spMk id="7" creationId="{C6FA4BDF-98F2-A683-960E-549E612A6FBE}"/>
          </ac:spMkLst>
        </pc:spChg>
        <pc:spChg chg="add del mod">
          <ac:chgData name="Justin Vacquerie" userId="968f4b965d9c7392" providerId="LiveId" clId="{A44E5494-10C1-4F1D-AF39-330BBFBC3E5D}" dt="2024-05-28T16:42:00.191" v="25619" actId="478"/>
          <ac:spMkLst>
            <pc:docMk/>
            <pc:sldMk cId="2459554222" sldId="517"/>
            <ac:spMk id="9" creationId="{D3AC41EA-F14B-6E3A-D243-32AB203E2EFC}"/>
          </ac:spMkLst>
        </pc:spChg>
        <pc:picChg chg="add mod">
          <ac:chgData name="Justin Vacquerie" userId="968f4b965d9c7392" providerId="LiveId" clId="{A44E5494-10C1-4F1D-AF39-330BBFBC3E5D}" dt="2024-06-04T07:49:57.116" v="34879" actId="1076"/>
          <ac:picMkLst>
            <pc:docMk/>
            <pc:sldMk cId="2459554222" sldId="517"/>
            <ac:picMk id="8" creationId="{F5DD9B09-53D2-2C94-6119-BD569F5561EF}"/>
          </ac:picMkLst>
        </pc:picChg>
      </pc:sldChg>
      <pc:sldChg chg="addSp modSp add mod ord modAnim modNotesTx">
        <pc:chgData name="Justin Vacquerie" userId="968f4b965d9c7392" providerId="LiveId" clId="{A44E5494-10C1-4F1D-AF39-330BBFBC3E5D}" dt="2024-06-11T17:28:30.508" v="69131" actId="20577"/>
        <pc:sldMkLst>
          <pc:docMk/>
          <pc:sldMk cId="1203238509" sldId="518"/>
        </pc:sldMkLst>
        <pc:spChg chg="add mod">
          <ac:chgData name="Justin Vacquerie" userId="968f4b965d9c7392" providerId="LiveId" clId="{A44E5494-10C1-4F1D-AF39-330BBFBC3E5D}" dt="2024-05-27T08:40:25.120" v="7827" actId="1582"/>
          <ac:spMkLst>
            <pc:docMk/>
            <pc:sldMk cId="1203238509" sldId="518"/>
            <ac:spMk id="5" creationId="{4D6E673C-7193-1ECB-85D4-894080F1E98F}"/>
          </ac:spMkLst>
        </pc:spChg>
        <pc:spChg chg="mod">
          <ac:chgData name="Justin Vacquerie" userId="968f4b965d9c7392" providerId="LiveId" clId="{A44E5494-10C1-4F1D-AF39-330BBFBC3E5D}" dt="2024-05-23T15:30:36.726" v="5184" actId="1076"/>
          <ac:spMkLst>
            <pc:docMk/>
            <pc:sldMk cId="1203238509" sldId="518"/>
            <ac:spMk id="7" creationId="{E71F5424-2559-CC40-3C3B-2C16B7EFEEEF}"/>
          </ac:spMkLst>
        </pc:spChg>
        <pc:spChg chg="mod">
          <ac:chgData name="Justin Vacquerie" userId="968f4b965d9c7392" providerId="LiveId" clId="{A44E5494-10C1-4F1D-AF39-330BBFBC3E5D}" dt="2024-05-27T20:02:04.084" v="16822" actId="313"/>
          <ac:spMkLst>
            <pc:docMk/>
            <pc:sldMk cId="1203238509" sldId="518"/>
            <ac:spMk id="8" creationId="{70CF1D62-990C-4E58-A1A8-F70EB50FE982}"/>
          </ac:spMkLst>
        </pc:spChg>
        <pc:spChg chg="add mod">
          <ac:chgData name="Justin Vacquerie" userId="968f4b965d9c7392" providerId="LiveId" clId="{A44E5494-10C1-4F1D-AF39-330BBFBC3E5D}" dt="2024-05-28T13:04:49.501" v="24386" actId="1076"/>
          <ac:spMkLst>
            <pc:docMk/>
            <pc:sldMk cId="1203238509" sldId="518"/>
            <ac:spMk id="9" creationId="{65F5160B-A5FA-4F1A-B79E-A1A32422CB7E}"/>
          </ac:spMkLst>
        </pc:spChg>
        <pc:spChg chg="add mod">
          <ac:chgData name="Justin Vacquerie" userId="968f4b965d9c7392" providerId="LiveId" clId="{A44E5494-10C1-4F1D-AF39-330BBFBC3E5D}" dt="2024-05-28T13:04:52.796" v="24387" actId="1076"/>
          <ac:spMkLst>
            <pc:docMk/>
            <pc:sldMk cId="1203238509" sldId="518"/>
            <ac:spMk id="12" creationId="{8868D026-640C-F31E-41FB-1383475C37AF}"/>
          </ac:spMkLst>
        </pc:spChg>
        <pc:picChg chg="add mod">
          <ac:chgData name="Justin Vacquerie" userId="968f4b965d9c7392" providerId="LiveId" clId="{A44E5494-10C1-4F1D-AF39-330BBFBC3E5D}" dt="2024-05-27T08:39:27.282" v="7818" actId="1076"/>
          <ac:picMkLst>
            <pc:docMk/>
            <pc:sldMk cId="1203238509" sldId="518"/>
            <ac:picMk id="6" creationId="{7DCB45D3-0A9D-D1D4-9D67-B8738C92A9FC}"/>
          </ac:picMkLst>
        </pc:picChg>
        <pc:picChg chg="add mod">
          <ac:chgData name="Justin Vacquerie" userId="968f4b965d9c7392" providerId="LiveId" clId="{A44E5494-10C1-4F1D-AF39-330BBFBC3E5D}" dt="2024-05-27T08:39:29.848" v="7819" actId="1076"/>
          <ac:picMkLst>
            <pc:docMk/>
            <pc:sldMk cId="1203238509" sldId="518"/>
            <ac:picMk id="10" creationId="{3B6565B0-42A8-2F25-E74B-A126B47CECB2}"/>
          </ac:picMkLst>
        </pc:picChg>
      </pc:sldChg>
      <pc:sldChg chg="addSp delSp modSp add mod modNotesTx">
        <pc:chgData name="Justin Vacquerie" userId="968f4b965d9c7392" providerId="LiveId" clId="{A44E5494-10C1-4F1D-AF39-330BBFBC3E5D}" dt="2024-06-10T09:46:48.842" v="57503" actId="20577"/>
        <pc:sldMkLst>
          <pc:docMk/>
          <pc:sldMk cId="2193968984" sldId="519"/>
        </pc:sldMkLst>
        <pc:spChg chg="mod">
          <ac:chgData name="Justin Vacquerie" userId="968f4b965d9c7392" providerId="LiveId" clId="{A44E5494-10C1-4F1D-AF39-330BBFBC3E5D}" dt="2024-05-27T08:26:38.046" v="7617" actId="20577"/>
          <ac:spMkLst>
            <pc:docMk/>
            <pc:sldMk cId="2193968984" sldId="519"/>
            <ac:spMk id="8" creationId="{70CF1D62-990C-4E58-A1A8-F70EB50FE982}"/>
          </ac:spMkLst>
        </pc:spChg>
        <pc:spChg chg="add mod">
          <ac:chgData name="Justin Vacquerie" userId="968f4b965d9c7392" providerId="LiveId" clId="{A44E5494-10C1-4F1D-AF39-330BBFBC3E5D}" dt="2024-05-29T12:21:28.688" v="28170" actId="20577"/>
          <ac:spMkLst>
            <pc:docMk/>
            <pc:sldMk cId="2193968984" sldId="519"/>
            <ac:spMk id="14" creationId="{C7693219-7DFA-2517-F2D3-73310233FF79}"/>
          </ac:spMkLst>
        </pc:spChg>
        <pc:spChg chg="add mod">
          <ac:chgData name="Justin Vacquerie" userId="968f4b965d9c7392" providerId="LiveId" clId="{A44E5494-10C1-4F1D-AF39-330BBFBC3E5D}" dt="2024-05-28T17:02:11.125" v="25657" actId="14100"/>
          <ac:spMkLst>
            <pc:docMk/>
            <pc:sldMk cId="2193968984" sldId="519"/>
            <ac:spMk id="15" creationId="{AF1659A7-0CBD-3D1D-69D6-838EA81FEE2F}"/>
          </ac:spMkLst>
        </pc:spChg>
        <pc:picChg chg="add del mod">
          <ac:chgData name="Justin Vacquerie" userId="968f4b965d9c7392" providerId="LiveId" clId="{A44E5494-10C1-4F1D-AF39-330BBFBC3E5D}" dt="2024-05-28T16:58:47.182" v="25622" actId="478"/>
          <ac:picMkLst>
            <pc:docMk/>
            <pc:sldMk cId="2193968984" sldId="519"/>
            <ac:picMk id="6" creationId="{52CF5922-BF7B-2DA5-52CC-BECD3E526987}"/>
          </ac:picMkLst>
        </pc:picChg>
        <pc:picChg chg="del">
          <ac:chgData name="Justin Vacquerie" userId="968f4b965d9c7392" providerId="LiveId" clId="{A44E5494-10C1-4F1D-AF39-330BBFBC3E5D}" dt="2024-05-23T19:06:28.398" v="5392" actId="478"/>
          <ac:picMkLst>
            <pc:docMk/>
            <pc:sldMk cId="2193968984" sldId="519"/>
            <ac:picMk id="6" creationId="{7DCB45D3-0A9D-D1D4-9D67-B8738C92A9FC}"/>
          </ac:picMkLst>
        </pc:picChg>
        <pc:picChg chg="add mod">
          <ac:chgData name="Justin Vacquerie" userId="968f4b965d9c7392" providerId="LiveId" clId="{A44E5494-10C1-4F1D-AF39-330BBFBC3E5D}" dt="2024-05-28T17:04:14.891" v="25659" actId="1076"/>
          <ac:picMkLst>
            <pc:docMk/>
            <pc:sldMk cId="2193968984" sldId="519"/>
            <ac:picMk id="9" creationId="{6EA8EA79-B608-FE9A-4B28-903C230773C2}"/>
          </ac:picMkLst>
        </pc:picChg>
        <pc:picChg chg="add del">
          <ac:chgData name="Justin Vacquerie" userId="968f4b965d9c7392" providerId="LiveId" clId="{A44E5494-10C1-4F1D-AF39-330BBFBC3E5D}" dt="2024-05-28T16:58:50.052" v="25624" actId="22"/>
          <ac:picMkLst>
            <pc:docMk/>
            <pc:sldMk cId="2193968984" sldId="519"/>
            <ac:picMk id="10" creationId="{2B216E36-6EB1-FB94-613C-0F82C557859F}"/>
          </ac:picMkLst>
        </pc:picChg>
        <pc:picChg chg="del">
          <ac:chgData name="Justin Vacquerie" userId="968f4b965d9c7392" providerId="LiveId" clId="{A44E5494-10C1-4F1D-AF39-330BBFBC3E5D}" dt="2024-05-23T19:06:29.355" v="5393" actId="478"/>
          <ac:picMkLst>
            <pc:docMk/>
            <pc:sldMk cId="2193968984" sldId="519"/>
            <ac:picMk id="10" creationId="{3B6565B0-42A8-2F25-E74B-A126B47CECB2}"/>
          </ac:picMkLst>
        </pc:picChg>
        <pc:picChg chg="add mod">
          <ac:chgData name="Justin Vacquerie" userId="968f4b965d9c7392" providerId="LiveId" clId="{A44E5494-10C1-4F1D-AF39-330BBFBC3E5D}" dt="2024-05-28T16:59:14.391" v="25639" actId="1076"/>
          <ac:picMkLst>
            <pc:docMk/>
            <pc:sldMk cId="2193968984" sldId="519"/>
            <ac:picMk id="12" creationId="{5F10AE5D-068E-AECA-0D18-26BECD141093}"/>
          </ac:picMkLst>
        </pc:picChg>
      </pc:sldChg>
      <pc:sldChg chg="addSp delSp modSp add mod modNotesTx">
        <pc:chgData name="Justin Vacquerie" userId="968f4b965d9c7392" providerId="LiveId" clId="{A44E5494-10C1-4F1D-AF39-330BBFBC3E5D}" dt="2024-06-10T09:50:34.140" v="58078" actId="33524"/>
        <pc:sldMkLst>
          <pc:docMk/>
          <pc:sldMk cId="208604522" sldId="520"/>
        </pc:sldMkLst>
        <pc:spChg chg="add mod">
          <ac:chgData name="Justin Vacquerie" userId="968f4b965d9c7392" providerId="LiveId" clId="{A44E5494-10C1-4F1D-AF39-330BBFBC3E5D}" dt="2024-05-27T08:42:07.400" v="7832" actId="20577"/>
          <ac:spMkLst>
            <pc:docMk/>
            <pc:sldMk cId="208604522" sldId="520"/>
            <ac:spMk id="5" creationId="{0A82AC13-420B-E49F-551C-7B91C6BDC21E}"/>
          </ac:spMkLst>
        </pc:spChg>
        <pc:spChg chg="del">
          <ac:chgData name="Justin Vacquerie" userId="968f4b965d9c7392" providerId="LiveId" clId="{A44E5494-10C1-4F1D-AF39-330BBFBC3E5D}" dt="2024-05-27T08:42:03.817" v="7829" actId="478"/>
          <ac:spMkLst>
            <pc:docMk/>
            <pc:sldMk cId="208604522" sldId="520"/>
            <ac:spMk id="8" creationId="{70CF1D62-990C-4E58-A1A8-F70EB50FE982}"/>
          </ac:spMkLst>
        </pc:spChg>
        <pc:spChg chg="add mod">
          <ac:chgData name="Justin Vacquerie" userId="968f4b965d9c7392" providerId="LiveId" clId="{A44E5494-10C1-4F1D-AF39-330BBFBC3E5D}" dt="2024-05-28T17:05:12.202" v="25672" actId="14100"/>
          <ac:spMkLst>
            <pc:docMk/>
            <pc:sldMk cId="208604522" sldId="520"/>
            <ac:spMk id="9" creationId="{541EEF31-64CF-66FA-81A3-A835EE080518}"/>
          </ac:spMkLst>
        </pc:spChg>
        <pc:spChg chg="add mod">
          <ac:chgData name="Justin Vacquerie" userId="968f4b965d9c7392" providerId="LiveId" clId="{A44E5494-10C1-4F1D-AF39-330BBFBC3E5D}" dt="2024-05-28T17:19:13.425" v="25862" actId="20577"/>
          <ac:spMkLst>
            <pc:docMk/>
            <pc:sldMk cId="208604522" sldId="520"/>
            <ac:spMk id="11" creationId="{A60D27B1-7B87-F7CA-5866-E8E49EDD7E73}"/>
          </ac:spMkLst>
        </pc:spChg>
        <pc:picChg chg="add mod">
          <ac:chgData name="Justin Vacquerie" userId="968f4b965d9c7392" providerId="LiveId" clId="{A44E5494-10C1-4F1D-AF39-330BBFBC3E5D}" dt="2024-05-28T17:04:32.302" v="25663" actId="1076"/>
          <ac:picMkLst>
            <pc:docMk/>
            <pc:sldMk cId="208604522" sldId="520"/>
            <ac:picMk id="6" creationId="{BA855824-648B-2485-6CCE-0B739281D272}"/>
          </ac:picMkLst>
        </pc:picChg>
        <pc:picChg chg="add mod">
          <ac:chgData name="Justin Vacquerie" userId="968f4b965d9c7392" providerId="LiveId" clId="{A44E5494-10C1-4F1D-AF39-330BBFBC3E5D}" dt="2024-05-28T17:04:36.411" v="25665" actId="1076"/>
          <ac:picMkLst>
            <pc:docMk/>
            <pc:sldMk cId="208604522" sldId="520"/>
            <ac:picMk id="8" creationId="{92A7500C-9B89-AA1F-6B57-7DF5C9B08425}"/>
          </ac:picMkLst>
        </pc:picChg>
        <pc:picChg chg="del">
          <ac:chgData name="Justin Vacquerie" userId="968f4b965d9c7392" providerId="LiveId" clId="{A44E5494-10C1-4F1D-AF39-330BBFBC3E5D}" dt="2024-05-23T19:07:32.872" v="5399" actId="478"/>
          <ac:picMkLst>
            <pc:docMk/>
            <pc:sldMk cId="208604522" sldId="520"/>
            <ac:picMk id="9" creationId="{6EA8EA79-B608-FE9A-4B28-903C230773C2}"/>
          </ac:picMkLst>
        </pc:picChg>
      </pc:sldChg>
      <pc:sldChg chg="addSp delSp modSp add mod modAnim modNotesTx">
        <pc:chgData name="Justin Vacquerie" userId="968f4b965d9c7392" providerId="LiveId" clId="{A44E5494-10C1-4F1D-AF39-330BBFBC3E5D}" dt="2024-06-10T20:00:07.134" v="68320" actId="20577"/>
        <pc:sldMkLst>
          <pc:docMk/>
          <pc:sldMk cId="815121484" sldId="521"/>
        </pc:sldMkLst>
        <pc:spChg chg="add del mod">
          <ac:chgData name="Justin Vacquerie" userId="968f4b965d9c7392" providerId="LiveId" clId="{A44E5494-10C1-4F1D-AF39-330BBFBC3E5D}" dt="2024-05-28T18:33:45.764" v="26499" actId="478"/>
          <ac:spMkLst>
            <pc:docMk/>
            <pc:sldMk cId="815121484" sldId="521"/>
            <ac:spMk id="6" creationId="{B7A05547-4AAD-C9A5-2198-7B257CFC097A}"/>
          </ac:spMkLst>
        </pc:spChg>
        <pc:spChg chg="mod">
          <ac:chgData name="Justin Vacquerie" userId="968f4b965d9c7392" providerId="LiveId" clId="{A44E5494-10C1-4F1D-AF39-330BBFBC3E5D}" dt="2024-05-28T18:33:58.929" v="26560" actId="20577"/>
          <ac:spMkLst>
            <pc:docMk/>
            <pc:sldMk cId="815121484" sldId="521"/>
            <ac:spMk id="8" creationId="{70CF1D62-990C-4E58-A1A8-F70EB50FE982}"/>
          </ac:spMkLst>
        </pc:spChg>
        <pc:spChg chg="add mod">
          <ac:chgData name="Justin Vacquerie" userId="968f4b965d9c7392" providerId="LiveId" clId="{A44E5494-10C1-4F1D-AF39-330BBFBC3E5D}" dt="2024-05-29T18:05:25.724" v="31552" actId="20577"/>
          <ac:spMkLst>
            <pc:docMk/>
            <pc:sldMk cId="815121484" sldId="521"/>
            <ac:spMk id="13" creationId="{52401462-13DB-B150-E115-7C1494B891FB}"/>
          </ac:spMkLst>
        </pc:spChg>
        <pc:picChg chg="add mod">
          <ac:chgData name="Justin Vacquerie" userId="968f4b965d9c7392" providerId="LiveId" clId="{A44E5494-10C1-4F1D-AF39-330BBFBC3E5D}" dt="2024-06-05T08:34:22.190" v="41249" actId="1076"/>
          <ac:picMkLst>
            <pc:docMk/>
            <pc:sldMk cId="815121484" sldId="521"/>
            <ac:picMk id="6" creationId="{7AE4ADD0-F0DA-63D7-E9DE-40C60DCF9A58}"/>
          </ac:picMkLst>
        </pc:picChg>
        <pc:picChg chg="del">
          <ac:chgData name="Justin Vacquerie" userId="968f4b965d9c7392" providerId="LiveId" clId="{A44E5494-10C1-4F1D-AF39-330BBFBC3E5D}" dt="2024-05-23T19:10:05.624" v="5407" actId="478"/>
          <ac:picMkLst>
            <pc:docMk/>
            <pc:sldMk cId="815121484" sldId="521"/>
            <ac:picMk id="6" creationId="{7DCB45D3-0A9D-D1D4-9D67-B8738C92A9FC}"/>
          </ac:picMkLst>
        </pc:picChg>
        <pc:picChg chg="add mod modCrop">
          <ac:chgData name="Justin Vacquerie" userId="968f4b965d9c7392" providerId="LiveId" clId="{A44E5494-10C1-4F1D-AF39-330BBFBC3E5D}" dt="2024-06-05T08:34:18.142" v="41248" actId="1076"/>
          <ac:picMkLst>
            <pc:docMk/>
            <pc:sldMk cId="815121484" sldId="521"/>
            <ac:picMk id="9" creationId="{B7ACF5DF-F019-E641-23E3-FE2675A4EC82}"/>
          </ac:picMkLst>
        </pc:picChg>
        <pc:picChg chg="del">
          <ac:chgData name="Justin Vacquerie" userId="968f4b965d9c7392" providerId="LiveId" clId="{A44E5494-10C1-4F1D-AF39-330BBFBC3E5D}" dt="2024-05-23T19:10:06.334" v="5408" actId="478"/>
          <ac:picMkLst>
            <pc:docMk/>
            <pc:sldMk cId="815121484" sldId="521"/>
            <ac:picMk id="10" creationId="{3B6565B0-42A8-2F25-E74B-A126B47CECB2}"/>
          </ac:picMkLst>
        </pc:picChg>
        <pc:picChg chg="add del mod">
          <ac:chgData name="Justin Vacquerie" userId="968f4b965d9c7392" providerId="LiveId" clId="{A44E5494-10C1-4F1D-AF39-330BBFBC3E5D}" dt="2024-06-01T09:04:26.692" v="33236" actId="478"/>
          <ac:picMkLst>
            <pc:docMk/>
            <pc:sldMk cId="815121484" sldId="521"/>
            <ac:picMk id="10" creationId="{7383C4A5-8349-4EEB-9DF7-D30EA34134C5}"/>
          </ac:picMkLst>
        </pc:picChg>
        <pc:picChg chg="add mod">
          <ac:chgData name="Justin Vacquerie" userId="968f4b965d9c7392" providerId="LiveId" clId="{A44E5494-10C1-4F1D-AF39-330BBFBC3E5D}" dt="2024-06-05T08:34:18.142" v="41248" actId="1076"/>
          <ac:picMkLst>
            <pc:docMk/>
            <pc:sldMk cId="815121484" sldId="521"/>
            <ac:picMk id="11" creationId="{18FF3B0D-1056-5122-15CA-B1BDD6353022}"/>
          </ac:picMkLst>
        </pc:picChg>
        <pc:picChg chg="add mod">
          <ac:chgData name="Justin Vacquerie" userId="968f4b965d9c7392" providerId="LiveId" clId="{A44E5494-10C1-4F1D-AF39-330BBFBC3E5D}" dt="2024-06-04T10:01:19.908" v="39598" actId="1076"/>
          <ac:picMkLst>
            <pc:docMk/>
            <pc:sldMk cId="815121484" sldId="521"/>
            <ac:picMk id="12" creationId="{5BA0EE76-C420-7D73-B9E6-D49AA996127F}"/>
          </ac:picMkLst>
        </pc:picChg>
      </pc:sldChg>
      <pc:sldChg chg="addSp delSp modSp add mod modNotesTx">
        <pc:chgData name="Justin Vacquerie" userId="968f4b965d9c7392" providerId="LiveId" clId="{A44E5494-10C1-4F1D-AF39-330BBFBC3E5D}" dt="2024-06-10T20:00:54.615" v="68325" actId="20577"/>
        <pc:sldMkLst>
          <pc:docMk/>
          <pc:sldMk cId="3993959682" sldId="522"/>
        </pc:sldMkLst>
        <pc:spChg chg="add mod">
          <ac:chgData name="Justin Vacquerie" userId="968f4b965d9c7392" providerId="LiveId" clId="{A44E5494-10C1-4F1D-AF39-330BBFBC3E5D}" dt="2024-05-27T08:42:15.583" v="7836" actId="20577"/>
          <ac:spMkLst>
            <pc:docMk/>
            <pc:sldMk cId="3993959682" sldId="522"/>
            <ac:spMk id="5" creationId="{ED3A5862-A675-16DE-815F-15E483C89FEC}"/>
          </ac:spMkLst>
        </pc:spChg>
        <pc:spChg chg="add mod">
          <ac:chgData name="Justin Vacquerie" userId="968f4b965d9c7392" providerId="LiveId" clId="{A44E5494-10C1-4F1D-AF39-330BBFBC3E5D}" dt="2024-05-28T17:10:25.827" v="25775" actId="14100"/>
          <ac:spMkLst>
            <pc:docMk/>
            <pc:sldMk cId="3993959682" sldId="522"/>
            <ac:spMk id="6" creationId="{5FBD3425-491F-5582-0504-0D04DD3EB2C5}"/>
          </ac:spMkLst>
        </pc:spChg>
        <pc:spChg chg="del">
          <ac:chgData name="Justin Vacquerie" userId="968f4b965d9c7392" providerId="LiveId" clId="{A44E5494-10C1-4F1D-AF39-330BBFBC3E5D}" dt="2024-05-27T08:42:12.830" v="7833" actId="478"/>
          <ac:spMkLst>
            <pc:docMk/>
            <pc:sldMk cId="3993959682" sldId="522"/>
            <ac:spMk id="8" creationId="{70CF1D62-990C-4E58-A1A8-F70EB50FE982}"/>
          </ac:spMkLst>
        </pc:spChg>
        <pc:spChg chg="add mod">
          <ac:chgData name="Justin Vacquerie" userId="968f4b965d9c7392" providerId="LiveId" clId="{A44E5494-10C1-4F1D-AF39-330BBFBC3E5D}" dt="2024-05-28T17:10:40.822" v="25776" actId="1076"/>
          <ac:spMkLst>
            <pc:docMk/>
            <pc:sldMk cId="3993959682" sldId="522"/>
            <ac:spMk id="10" creationId="{F5EAB062-2994-DCEA-240F-50FD89068E55}"/>
          </ac:spMkLst>
        </pc:spChg>
        <pc:picChg chg="del">
          <ac:chgData name="Justin Vacquerie" userId="968f4b965d9c7392" providerId="LiveId" clId="{A44E5494-10C1-4F1D-AF39-330BBFBC3E5D}" dt="2024-05-23T19:10:55.550" v="5415" actId="478"/>
          <ac:picMkLst>
            <pc:docMk/>
            <pc:sldMk cId="3993959682" sldId="522"/>
            <ac:picMk id="6" creationId="{BA855824-648B-2485-6CCE-0B739281D272}"/>
          </ac:picMkLst>
        </pc:picChg>
        <pc:picChg chg="add mod">
          <ac:chgData name="Justin Vacquerie" userId="968f4b965d9c7392" providerId="LiveId" clId="{A44E5494-10C1-4F1D-AF39-330BBFBC3E5D}" dt="2024-05-28T17:09:45.538" v="25762"/>
          <ac:picMkLst>
            <pc:docMk/>
            <pc:sldMk cId="3993959682" sldId="522"/>
            <ac:picMk id="8" creationId="{6A887296-E966-2328-2426-709D88B5F987}"/>
          </ac:picMkLst>
        </pc:picChg>
        <pc:picChg chg="add mod">
          <ac:chgData name="Justin Vacquerie" userId="968f4b965d9c7392" providerId="LiveId" clId="{A44E5494-10C1-4F1D-AF39-330BBFBC3E5D}" dt="2024-05-28T17:10:21.718" v="25773" actId="1076"/>
          <ac:picMkLst>
            <pc:docMk/>
            <pc:sldMk cId="3993959682" sldId="522"/>
            <ac:picMk id="9" creationId="{B111E2EE-6E10-796B-6250-49F2297B2554}"/>
          </ac:picMkLst>
        </pc:picChg>
      </pc:sldChg>
      <pc:sldChg chg="addSp delSp modSp add mod modNotesTx">
        <pc:chgData name="Justin Vacquerie" userId="968f4b965d9c7392" providerId="LiveId" clId="{A44E5494-10C1-4F1D-AF39-330BBFBC3E5D}" dt="2024-06-10T09:52:25.825" v="58284" actId="20577"/>
        <pc:sldMkLst>
          <pc:docMk/>
          <pc:sldMk cId="2149383331" sldId="523"/>
        </pc:sldMkLst>
        <pc:spChg chg="add mod">
          <ac:chgData name="Justin Vacquerie" userId="968f4b965d9c7392" providerId="LiveId" clId="{A44E5494-10C1-4F1D-AF39-330BBFBC3E5D}" dt="2024-05-27T08:42:26.513" v="7840" actId="20577"/>
          <ac:spMkLst>
            <pc:docMk/>
            <pc:sldMk cId="2149383331" sldId="523"/>
            <ac:spMk id="5" creationId="{7172C86B-A675-3F3C-6353-5CB3650235A4}"/>
          </ac:spMkLst>
        </pc:spChg>
        <pc:spChg chg="del">
          <ac:chgData name="Justin Vacquerie" userId="968f4b965d9c7392" providerId="LiveId" clId="{A44E5494-10C1-4F1D-AF39-330BBFBC3E5D}" dt="2024-05-27T08:42:22.102" v="7837" actId="478"/>
          <ac:spMkLst>
            <pc:docMk/>
            <pc:sldMk cId="2149383331" sldId="523"/>
            <ac:spMk id="8" creationId="{70CF1D62-990C-4E58-A1A8-F70EB50FE982}"/>
          </ac:spMkLst>
        </pc:spChg>
        <pc:spChg chg="add mod">
          <ac:chgData name="Justin Vacquerie" userId="968f4b965d9c7392" providerId="LiveId" clId="{A44E5494-10C1-4F1D-AF39-330BBFBC3E5D}" dt="2024-05-28T17:11:00.699" v="25781" actId="1076"/>
          <ac:spMkLst>
            <pc:docMk/>
            <pc:sldMk cId="2149383331" sldId="523"/>
            <ac:spMk id="9" creationId="{F8FAC32C-13EE-8BBE-44BD-419DE6ABF5A5}"/>
          </ac:spMkLst>
        </pc:spChg>
        <pc:spChg chg="add mod">
          <ac:chgData name="Justin Vacquerie" userId="968f4b965d9c7392" providerId="LiveId" clId="{A44E5494-10C1-4F1D-AF39-330BBFBC3E5D}" dt="2024-05-28T17:12:01.287" v="25788" actId="14100"/>
          <ac:spMkLst>
            <pc:docMk/>
            <pc:sldMk cId="2149383331" sldId="523"/>
            <ac:spMk id="10" creationId="{C1D8210D-6D47-6189-7A75-5A60DCE54CA4}"/>
          </ac:spMkLst>
        </pc:spChg>
        <pc:picChg chg="add mod">
          <ac:chgData name="Justin Vacquerie" userId="968f4b965d9c7392" providerId="LiveId" clId="{A44E5494-10C1-4F1D-AF39-330BBFBC3E5D}" dt="2024-05-28T17:11:02.559" v="25782" actId="1076"/>
          <ac:picMkLst>
            <pc:docMk/>
            <pc:sldMk cId="2149383331" sldId="523"/>
            <ac:picMk id="6" creationId="{6FBF1E10-EFDC-A498-E71C-1A77D056C566}"/>
          </ac:picMkLst>
        </pc:picChg>
        <pc:picChg chg="add mod">
          <ac:chgData name="Justin Vacquerie" userId="968f4b965d9c7392" providerId="LiveId" clId="{A44E5494-10C1-4F1D-AF39-330BBFBC3E5D}" dt="2024-05-28T17:10:49.678" v="25777"/>
          <ac:picMkLst>
            <pc:docMk/>
            <pc:sldMk cId="2149383331" sldId="523"/>
            <ac:picMk id="8" creationId="{04140D75-62BC-34BC-97F4-289EE593E01C}"/>
          </ac:picMkLst>
        </pc:picChg>
        <pc:picChg chg="del">
          <ac:chgData name="Justin Vacquerie" userId="968f4b965d9c7392" providerId="LiveId" clId="{A44E5494-10C1-4F1D-AF39-330BBFBC3E5D}" dt="2024-05-23T19:17:26.759" v="5424" actId="478"/>
          <ac:picMkLst>
            <pc:docMk/>
            <pc:sldMk cId="2149383331" sldId="523"/>
            <ac:picMk id="9" creationId="{B111E2EE-6E10-796B-6250-49F2297B2554}"/>
          </ac:picMkLst>
        </pc:picChg>
      </pc:sldChg>
      <pc:sldChg chg="addSp delSp modSp add del mod">
        <pc:chgData name="Justin Vacquerie" userId="968f4b965d9c7392" providerId="LiveId" clId="{A44E5494-10C1-4F1D-AF39-330BBFBC3E5D}" dt="2024-05-28T17:14:21.862" v="25808" actId="47"/>
        <pc:sldMkLst>
          <pc:docMk/>
          <pc:sldMk cId="2067447455" sldId="524"/>
        </pc:sldMkLst>
        <pc:spChg chg="add mod">
          <ac:chgData name="Justin Vacquerie" userId="968f4b965d9c7392" providerId="LiveId" clId="{A44E5494-10C1-4F1D-AF39-330BBFBC3E5D}" dt="2024-05-27T08:42:56.978" v="7846" actId="20577"/>
          <ac:spMkLst>
            <pc:docMk/>
            <pc:sldMk cId="2067447455" sldId="524"/>
            <ac:spMk id="5" creationId="{796FEB1E-34BB-A0BE-1E67-AFE7B8A9C5BE}"/>
          </ac:spMkLst>
        </pc:spChg>
        <pc:spChg chg="del">
          <ac:chgData name="Justin Vacquerie" userId="968f4b965d9c7392" providerId="LiveId" clId="{A44E5494-10C1-4F1D-AF39-330BBFBC3E5D}" dt="2024-05-27T08:42:44.098" v="7841" actId="478"/>
          <ac:spMkLst>
            <pc:docMk/>
            <pc:sldMk cId="2067447455" sldId="524"/>
            <ac:spMk id="8" creationId="{70CF1D62-990C-4E58-A1A8-F70EB50FE982}"/>
          </ac:spMkLst>
        </pc:spChg>
        <pc:spChg chg="add mod">
          <ac:chgData name="Justin Vacquerie" userId="968f4b965d9c7392" providerId="LiveId" clId="{A44E5494-10C1-4F1D-AF39-330BBFBC3E5D}" dt="2024-05-28T17:13:29.139" v="25796"/>
          <ac:spMkLst>
            <pc:docMk/>
            <pc:sldMk cId="2067447455" sldId="524"/>
            <ac:spMk id="8" creationId="{8FDC92CE-3B0D-74EB-3842-8653975540F9}"/>
          </ac:spMkLst>
        </pc:spChg>
        <pc:spChg chg="add mod">
          <ac:chgData name="Justin Vacquerie" userId="968f4b965d9c7392" providerId="LiveId" clId="{A44E5494-10C1-4F1D-AF39-330BBFBC3E5D}" dt="2024-05-28T17:13:35.357" v="25798"/>
          <ac:spMkLst>
            <pc:docMk/>
            <pc:sldMk cId="2067447455" sldId="524"/>
            <ac:spMk id="10" creationId="{6A1BB018-E005-FB4E-F17B-760EDFF0A1A4}"/>
          </ac:spMkLst>
        </pc:spChg>
        <pc:picChg chg="del">
          <ac:chgData name="Justin Vacquerie" userId="968f4b965d9c7392" providerId="LiveId" clId="{A44E5494-10C1-4F1D-AF39-330BBFBC3E5D}" dt="2024-05-23T19:18:24.793" v="5443" actId="478"/>
          <ac:picMkLst>
            <pc:docMk/>
            <pc:sldMk cId="2067447455" sldId="524"/>
            <ac:picMk id="6" creationId="{6FBF1E10-EFDC-A498-E71C-1A77D056C566}"/>
          </ac:picMkLst>
        </pc:picChg>
        <pc:picChg chg="add mod">
          <ac:chgData name="Justin Vacquerie" userId="968f4b965d9c7392" providerId="LiveId" clId="{A44E5494-10C1-4F1D-AF39-330BBFBC3E5D}" dt="2024-05-28T17:13:48.477" v="25803" actId="1076"/>
          <ac:picMkLst>
            <pc:docMk/>
            <pc:sldMk cId="2067447455" sldId="524"/>
            <ac:picMk id="6" creationId="{BBA40481-3A61-CE22-E430-50844A0EA668}"/>
          </ac:picMkLst>
        </pc:picChg>
        <pc:picChg chg="add mod">
          <ac:chgData name="Justin Vacquerie" userId="968f4b965d9c7392" providerId="LiveId" clId="{A44E5494-10C1-4F1D-AF39-330BBFBC3E5D}" dt="2024-05-28T17:12:18.191" v="25791" actId="1076"/>
          <ac:picMkLst>
            <pc:docMk/>
            <pc:sldMk cId="2067447455" sldId="524"/>
            <ac:picMk id="9" creationId="{87870330-3752-12EC-B1A5-695CEFFE7329}"/>
          </ac:picMkLst>
        </pc:picChg>
      </pc:sldChg>
      <pc:sldChg chg="addSp delSp modSp add mod modNotesTx">
        <pc:chgData name="Justin Vacquerie" userId="968f4b965d9c7392" providerId="LiveId" clId="{A44E5494-10C1-4F1D-AF39-330BBFBC3E5D}" dt="2024-06-10T09:53:27.090" v="58442" actId="313"/>
        <pc:sldMkLst>
          <pc:docMk/>
          <pc:sldMk cId="397994321" sldId="525"/>
        </pc:sldMkLst>
        <pc:spChg chg="add mod">
          <ac:chgData name="Justin Vacquerie" userId="968f4b965d9c7392" providerId="LiveId" clId="{A44E5494-10C1-4F1D-AF39-330BBFBC3E5D}" dt="2024-05-27T08:43:09.871" v="7850" actId="20577"/>
          <ac:spMkLst>
            <pc:docMk/>
            <pc:sldMk cId="397994321" sldId="525"/>
            <ac:spMk id="5" creationId="{BD52BFB7-3E84-CB4B-8435-488C052F7330}"/>
          </ac:spMkLst>
        </pc:spChg>
        <pc:spChg chg="add mod">
          <ac:chgData name="Justin Vacquerie" userId="968f4b965d9c7392" providerId="LiveId" clId="{A44E5494-10C1-4F1D-AF39-330BBFBC3E5D}" dt="2024-05-28T18:04:41.058" v="26498" actId="20577"/>
          <ac:spMkLst>
            <pc:docMk/>
            <pc:sldMk cId="397994321" sldId="525"/>
            <ac:spMk id="6" creationId="{B2F1EFAE-6448-CDE6-C18E-07FF2312BC09}"/>
          </ac:spMkLst>
        </pc:spChg>
        <pc:spChg chg="del">
          <ac:chgData name="Justin Vacquerie" userId="968f4b965d9c7392" providerId="LiveId" clId="{A44E5494-10C1-4F1D-AF39-330BBFBC3E5D}" dt="2024-05-27T08:43:07.272" v="7847" actId="478"/>
          <ac:spMkLst>
            <pc:docMk/>
            <pc:sldMk cId="397994321" sldId="525"/>
            <ac:spMk id="8" creationId="{70CF1D62-990C-4E58-A1A8-F70EB50FE982}"/>
          </ac:spMkLst>
        </pc:spChg>
        <pc:spChg chg="add mod">
          <ac:chgData name="Justin Vacquerie" userId="968f4b965d9c7392" providerId="LiveId" clId="{A44E5494-10C1-4F1D-AF39-330BBFBC3E5D}" dt="2024-05-28T17:15:53.936" v="25818" actId="1076"/>
          <ac:spMkLst>
            <pc:docMk/>
            <pc:sldMk cId="397994321" sldId="525"/>
            <ac:spMk id="10" creationId="{3EA2D6DA-E349-8B52-ABE6-BF18A1F36AB7}"/>
          </ac:spMkLst>
        </pc:spChg>
        <pc:picChg chg="add mod">
          <ac:chgData name="Justin Vacquerie" userId="968f4b965d9c7392" providerId="LiveId" clId="{A44E5494-10C1-4F1D-AF39-330BBFBC3E5D}" dt="2024-05-28T17:13:52.981" v="25804"/>
          <ac:picMkLst>
            <pc:docMk/>
            <pc:sldMk cId="397994321" sldId="525"/>
            <ac:picMk id="8" creationId="{B6069A59-23C3-DCBB-04C6-2CF047959E2E}"/>
          </ac:picMkLst>
        </pc:picChg>
        <pc:picChg chg="mod">
          <ac:chgData name="Justin Vacquerie" userId="968f4b965d9c7392" providerId="LiveId" clId="{A44E5494-10C1-4F1D-AF39-330BBFBC3E5D}" dt="2024-05-28T17:14:48.087" v="25813" actId="1076"/>
          <ac:picMkLst>
            <pc:docMk/>
            <pc:sldMk cId="397994321" sldId="525"/>
            <ac:picMk id="9" creationId="{87870330-3752-12EC-B1A5-695CEFFE7329}"/>
          </ac:picMkLst>
        </pc:picChg>
      </pc:sldChg>
      <pc:sldChg chg="addSp delSp modSp add mod modNotesTx">
        <pc:chgData name="Justin Vacquerie" userId="968f4b965d9c7392" providerId="LiveId" clId="{A44E5494-10C1-4F1D-AF39-330BBFBC3E5D}" dt="2024-06-10T09:54:23.051" v="58545" actId="20577"/>
        <pc:sldMkLst>
          <pc:docMk/>
          <pc:sldMk cId="868328687" sldId="526"/>
        </pc:sldMkLst>
        <pc:spChg chg="add mod">
          <ac:chgData name="Justin Vacquerie" userId="968f4b965d9c7392" providerId="LiveId" clId="{A44E5494-10C1-4F1D-AF39-330BBFBC3E5D}" dt="2024-05-27T08:43:21.199" v="7854" actId="20577"/>
          <ac:spMkLst>
            <pc:docMk/>
            <pc:sldMk cId="868328687" sldId="526"/>
            <ac:spMk id="5" creationId="{BB428049-C916-B887-494E-D1BFE1A983F1}"/>
          </ac:spMkLst>
        </pc:spChg>
        <pc:spChg chg="del">
          <ac:chgData name="Justin Vacquerie" userId="968f4b965d9c7392" providerId="LiveId" clId="{A44E5494-10C1-4F1D-AF39-330BBFBC3E5D}" dt="2024-05-27T08:43:17.620" v="7851" actId="478"/>
          <ac:spMkLst>
            <pc:docMk/>
            <pc:sldMk cId="868328687" sldId="526"/>
            <ac:spMk id="8" creationId="{70CF1D62-990C-4E58-A1A8-F70EB50FE982}"/>
          </ac:spMkLst>
        </pc:spChg>
        <pc:spChg chg="add mod">
          <ac:chgData name="Justin Vacquerie" userId="968f4b965d9c7392" providerId="LiveId" clId="{A44E5494-10C1-4F1D-AF39-330BBFBC3E5D}" dt="2024-05-28T17:18:12.616" v="25839" actId="313"/>
          <ac:spMkLst>
            <pc:docMk/>
            <pc:sldMk cId="868328687" sldId="526"/>
            <ac:spMk id="8" creationId="{984E1D05-982C-76B1-7AA8-25BFC7B7AC42}"/>
          </ac:spMkLst>
        </pc:spChg>
        <pc:spChg chg="add mod">
          <ac:chgData name="Justin Vacquerie" userId="968f4b965d9c7392" providerId="LiveId" clId="{A44E5494-10C1-4F1D-AF39-330BBFBC3E5D}" dt="2024-05-28T17:16:09.416" v="25826" actId="1036"/>
          <ac:spMkLst>
            <pc:docMk/>
            <pc:sldMk cId="868328687" sldId="526"/>
            <ac:spMk id="10" creationId="{6782E02D-F096-A376-B5BA-59D8CE3EC4D8}"/>
          </ac:spMkLst>
        </pc:spChg>
        <pc:picChg chg="add mod">
          <ac:chgData name="Justin Vacquerie" userId="968f4b965d9c7392" providerId="LiveId" clId="{A44E5494-10C1-4F1D-AF39-330BBFBC3E5D}" dt="2024-05-28T17:14:33.386" v="25810" actId="1076"/>
          <ac:picMkLst>
            <pc:docMk/>
            <pc:sldMk cId="868328687" sldId="526"/>
            <ac:picMk id="6" creationId="{50C28B55-917A-BE29-F54C-6E3ECF33774A}"/>
          </ac:picMkLst>
        </pc:picChg>
        <pc:picChg chg="del">
          <ac:chgData name="Justin Vacquerie" userId="968f4b965d9c7392" providerId="LiveId" clId="{A44E5494-10C1-4F1D-AF39-330BBFBC3E5D}" dt="2024-05-23T19:19:44.584" v="5451" actId="478"/>
          <ac:picMkLst>
            <pc:docMk/>
            <pc:sldMk cId="868328687" sldId="526"/>
            <ac:picMk id="9" creationId="{87870330-3752-12EC-B1A5-695CEFFE7329}"/>
          </ac:picMkLst>
        </pc:picChg>
        <pc:picChg chg="add mod">
          <ac:chgData name="Justin Vacquerie" userId="968f4b965d9c7392" providerId="LiveId" clId="{A44E5494-10C1-4F1D-AF39-330BBFBC3E5D}" dt="2024-05-28T17:13:54.477" v="25805"/>
          <ac:picMkLst>
            <pc:docMk/>
            <pc:sldMk cId="868328687" sldId="526"/>
            <ac:picMk id="9" creationId="{9CCCBCA7-EC3B-FFF4-62A3-738B1B025B05}"/>
          </ac:picMkLst>
        </pc:picChg>
      </pc:sldChg>
      <pc:sldChg chg="addSp delSp modSp add mod modNotesTx">
        <pc:chgData name="Justin Vacquerie" userId="968f4b965d9c7392" providerId="LiveId" clId="{A44E5494-10C1-4F1D-AF39-330BBFBC3E5D}" dt="2024-06-11T06:38:51.359" v="68813" actId="20577"/>
        <pc:sldMkLst>
          <pc:docMk/>
          <pc:sldMk cId="3412680169" sldId="527"/>
        </pc:sldMkLst>
        <pc:spChg chg="add mod">
          <ac:chgData name="Justin Vacquerie" userId="968f4b965d9c7392" providerId="LiveId" clId="{A44E5494-10C1-4F1D-AF39-330BBFBC3E5D}" dt="2024-05-27T08:43:32.144" v="7858" actId="20577"/>
          <ac:spMkLst>
            <pc:docMk/>
            <pc:sldMk cId="3412680169" sldId="527"/>
            <ac:spMk id="5" creationId="{E7A0A3DF-9B87-56DC-70F3-1C2383B4E901}"/>
          </ac:spMkLst>
        </pc:spChg>
        <pc:spChg chg="add mod">
          <ac:chgData name="Justin Vacquerie" userId="968f4b965d9c7392" providerId="LiveId" clId="{A44E5494-10C1-4F1D-AF39-330BBFBC3E5D}" dt="2024-05-28T17:19:26.515" v="25864" actId="5793"/>
          <ac:spMkLst>
            <pc:docMk/>
            <pc:sldMk cId="3412680169" sldId="527"/>
            <ac:spMk id="6" creationId="{48A489BD-6E1A-0C6D-46C9-6AB184ED79A4}"/>
          </ac:spMkLst>
        </pc:spChg>
        <pc:spChg chg="del">
          <ac:chgData name="Justin Vacquerie" userId="968f4b965d9c7392" providerId="LiveId" clId="{A44E5494-10C1-4F1D-AF39-330BBFBC3E5D}" dt="2024-05-27T08:43:28.043" v="7855" actId="478"/>
          <ac:spMkLst>
            <pc:docMk/>
            <pc:sldMk cId="3412680169" sldId="527"/>
            <ac:spMk id="8" creationId="{70CF1D62-990C-4E58-A1A8-F70EB50FE982}"/>
          </ac:spMkLst>
        </pc:spChg>
        <pc:spChg chg="add mod">
          <ac:chgData name="Justin Vacquerie" userId="968f4b965d9c7392" providerId="LiveId" clId="{A44E5494-10C1-4F1D-AF39-330BBFBC3E5D}" dt="2024-05-28T17:16:26.496" v="25827" actId="1076"/>
          <ac:spMkLst>
            <pc:docMk/>
            <pc:sldMk cId="3412680169" sldId="527"/>
            <ac:spMk id="10" creationId="{2C7B199D-91D1-D497-AA98-E87D2AA42C1F}"/>
          </ac:spMkLst>
        </pc:spChg>
        <pc:picChg chg="del">
          <ac:chgData name="Justin Vacquerie" userId="968f4b965d9c7392" providerId="LiveId" clId="{A44E5494-10C1-4F1D-AF39-330BBFBC3E5D}" dt="2024-05-23T19:20:10.826" v="5456" actId="478"/>
          <ac:picMkLst>
            <pc:docMk/>
            <pc:sldMk cId="3412680169" sldId="527"/>
            <ac:picMk id="6" creationId="{50C28B55-917A-BE29-F54C-6E3ECF33774A}"/>
          </ac:picMkLst>
        </pc:picChg>
        <pc:picChg chg="add mod">
          <ac:chgData name="Justin Vacquerie" userId="968f4b965d9c7392" providerId="LiveId" clId="{A44E5494-10C1-4F1D-AF39-330BBFBC3E5D}" dt="2024-05-28T17:13:55.673" v="25806"/>
          <ac:picMkLst>
            <pc:docMk/>
            <pc:sldMk cId="3412680169" sldId="527"/>
            <ac:picMk id="8" creationId="{A50F8F4C-2F9C-AC3C-9C2C-021559812D0A}"/>
          </ac:picMkLst>
        </pc:picChg>
        <pc:picChg chg="add mod">
          <ac:chgData name="Justin Vacquerie" userId="968f4b965d9c7392" providerId="LiveId" clId="{A44E5494-10C1-4F1D-AF39-330BBFBC3E5D}" dt="2024-05-28T17:16:47.388" v="25832" actId="1076"/>
          <ac:picMkLst>
            <pc:docMk/>
            <pc:sldMk cId="3412680169" sldId="527"/>
            <ac:picMk id="9" creationId="{D08A72A5-75E1-8EA9-31FB-24F9C585BD3F}"/>
          </ac:picMkLst>
        </pc:picChg>
      </pc:sldChg>
      <pc:sldChg chg="addSp delSp modSp add mod modNotesTx">
        <pc:chgData name="Justin Vacquerie" userId="968f4b965d9c7392" providerId="LiveId" clId="{A44E5494-10C1-4F1D-AF39-330BBFBC3E5D}" dt="2024-06-10T09:56:18.009" v="58708" actId="20577"/>
        <pc:sldMkLst>
          <pc:docMk/>
          <pc:sldMk cId="638392040" sldId="528"/>
        </pc:sldMkLst>
        <pc:spChg chg="add mod">
          <ac:chgData name="Justin Vacquerie" userId="968f4b965d9c7392" providerId="LiveId" clId="{A44E5494-10C1-4F1D-AF39-330BBFBC3E5D}" dt="2024-05-27T08:43:41.638" v="7862" actId="20577"/>
          <ac:spMkLst>
            <pc:docMk/>
            <pc:sldMk cId="638392040" sldId="528"/>
            <ac:spMk id="5" creationId="{07CDB745-0BA1-8E88-AC76-6F19E168CEA8}"/>
          </ac:spMkLst>
        </pc:spChg>
        <pc:spChg chg="del">
          <ac:chgData name="Justin Vacquerie" userId="968f4b965d9c7392" providerId="LiveId" clId="{A44E5494-10C1-4F1D-AF39-330BBFBC3E5D}" dt="2024-05-27T08:43:37.990" v="7859" actId="478"/>
          <ac:spMkLst>
            <pc:docMk/>
            <pc:sldMk cId="638392040" sldId="528"/>
            <ac:spMk id="8" creationId="{70CF1D62-990C-4E58-A1A8-F70EB50FE982}"/>
          </ac:spMkLst>
        </pc:spChg>
        <pc:spChg chg="add mod">
          <ac:chgData name="Justin Vacquerie" userId="968f4b965d9c7392" providerId="LiveId" clId="{A44E5494-10C1-4F1D-AF39-330BBFBC3E5D}" dt="2024-05-28T17:19:31.122" v="25866" actId="5793"/>
          <ac:spMkLst>
            <pc:docMk/>
            <pc:sldMk cId="638392040" sldId="528"/>
            <ac:spMk id="8" creationId="{E5908A01-6055-5A9F-373C-E7691AB5E07A}"/>
          </ac:spMkLst>
        </pc:spChg>
        <pc:spChg chg="add mod">
          <ac:chgData name="Justin Vacquerie" userId="968f4b965d9c7392" providerId="LiveId" clId="{A44E5494-10C1-4F1D-AF39-330BBFBC3E5D}" dt="2024-05-28T17:16:33.596" v="25828" actId="1076"/>
          <ac:spMkLst>
            <pc:docMk/>
            <pc:sldMk cId="638392040" sldId="528"/>
            <ac:spMk id="10" creationId="{DEA71B85-EB70-5E4B-7075-FDC5D0413F73}"/>
          </ac:spMkLst>
        </pc:spChg>
        <pc:picChg chg="add mod">
          <ac:chgData name="Justin Vacquerie" userId="968f4b965d9c7392" providerId="LiveId" clId="{A44E5494-10C1-4F1D-AF39-330BBFBC3E5D}" dt="2024-05-28T17:16:38.146" v="25830" actId="1076"/>
          <ac:picMkLst>
            <pc:docMk/>
            <pc:sldMk cId="638392040" sldId="528"/>
            <ac:picMk id="6" creationId="{71ADDC07-BBC0-5FC4-0F68-1B5150388F32}"/>
          </ac:picMkLst>
        </pc:picChg>
        <pc:picChg chg="add mod">
          <ac:chgData name="Justin Vacquerie" userId="968f4b965d9c7392" providerId="LiveId" clId="{A44E5494-10C1-4F1D-AF39-330BBFBC3E5D}" dt="2024-05-28T17:13:57.317" v="25807"/>
          <ac:picMkLst>
            <pc:docMk/>
            <pc:sldMk cId="638392040" sldId="528"/>
            <ac:picMk id="9" creationId="{CCAA558F-1176-BE15-0B27-24114AF5AF4B}"/>
          </ac:picMkLst>
        </pc:picChg>
        <pc:picChg chg="del">
          <ac:chgData name="Justin Vacquerie" userId="968f4b965d9c7392" providerId="LiveId" clId="{A44E5494-10C1-4F1D-AF39-330BBFBC3E5D}" dt="2024-05-23T19:21:39.855" v="5461" actId="478"/>
          <ac:picMkLst>
            <pc:docMk/>
            <pc:sldMk cId="638392040" sldId="528"/>
            <ac:picMk id="9" creationId="{D08A72A5-75E1-8EA9-31FB-24F9C585BD3F}"/>
          </ac:picMkLst>
        </pc:picChg>
      </pc:sldChg>
      <pc:sldChg chg="addSp delSp modSp add mod modNotesTx">
        <pc:chgData name="Justin Vacquerie" userId="968f4b965d9c7392" providerId="LiveId" clId="{A44E5494-10C1-4F1D-AF39-330BBFBC3E5D}" dt="2024-06-10T10:07:38.701" v="59749" actId="20577"/>
        <pc:sldMkLst>
          <pc:docMk/>
          <pc:sldMk cId="2026687114" sldId="529"/>
        </pc:sldMkLst>
        <pc:spChg chg="mod">
          <ac:chgData name="Justin Vacquerie" userId="968f4b965d9c7392" providerId="LiveId" clId="{A44E5494-10C1-4F1D-AF39-330BBFBC3E5D}" dt="2024-05-28T18:03:49.069" v="26497" actId="20577"/>
          <ac:spMkLst>
            <pc:docMk/>
            <pc:sldMk cId="2026687114" sldId="529"/>
            <ac:spMk id="8" creationId="{70CF1D62-990C-4E58-A1A8-F70EB50FE982}"/>
          </ac:spMkLst>
        </pc:spChg>
        <pc:picChg chg="add mod">
          <ac:chgData name="Justin Vacquerie" userId="968f4b965d9c7392" providerId="LiveId" clId="{A44E5494-10C1-4F1D-AF39-330BBFBC3E5D}" dt="2024-05-29T12:39:05.312" v="28486" actId="14100"/>
          <ac:picMkLst>
            <pc:docMk/>
            <pc:sldMk cId="2026687114" sldId="529"/>
            <ac:picMk id="6" creationId="{47793733-D9E7-3388-B08A-316D23FA7EE5}"/>
          </ac:picMkLst>
        </pc:picChg>
        <pc:picChg chg="del">
          <ac:chgData name="Justin Vacquerie" userId="968f4b965d9c7392" providerId="LiveId" clId="{A44E5494-10C1-4F1D-AF39-330BBFBC3E5D}" dt="2024-05-23T19:23:13.581" v="5468" actId="478"/>
          <ac:picMkLst>
            <pc:docMk/>
            <pc:sldMk cId="2026687114" sldId="529"/>
            <ac:picMk id="6" creationId="{71ADDC07-BBC0-5FC4-0F68-1B5150388F32}"/>
          </ac:picMkLst>
        </pc:picChg>
        <pc:picChg chg="add del mod">
          <ac:chgData name="Justin Vacquerie" userId="968f4b965d9c7392" providerId="LiveId" clId="{A44E5494-10C1-4F1D-AF39-330BBFBC3E5D}" dt="2024-05-23T19:24:40.724" v="5483" actId="478"/>
          <ac:picMkLst>
            <pc:docMk/>
            <pc:sldMk cId="2026687114" sldId="529"/>
            <ac:picMk id="9" creationId="{D7539682-F4D0-810C-FCCD-0222A3F20E68}"/>
          </ac:picMkLst>
        </pc:picChg>
        <pc:picChg chg="add mod">
          <ac:chgData name="Justin Vacquerie" userId="968f4b965d9c7392" providerId="LiveId" clId="{A44E5494-10C1-4F1D-AF39-330BBFBC3E5D}" dt="2024-05-29T12:39:16.469" v="28488" actId="1076"/>
          <ac:picMkLst>
            <pc:docMk/>
            <pc:sldMk cId="2026687114" sldId="529"/>
            <ac:picMk id="11" creationId="{1DE817E8-B47D-C08E-D4A3-8551FA87610E}"/>
          </ac:picMkLst>
        </pc:picChg>
        <pc:picChg chg="add del mod">
          <ac:chgData name="Justin Vacquerie" userId="968f4b965d9c7392" providerId="LiveId" clId="{A44E5494-10C1-4F1D-AF39-330BBFBC3E5D}" dt="2024-05-29T12:38:34.353" v="28484" actId="478"/>
          <ac:picMkLst>
            <pc:docMk/>
            <pc:sldMk cId="2026687114" sldId="529"/>
            <ac:picMk id="13" creationId="{1AB3DBDF-D997-39A2-2BB3-7DC285FF10C0}"/>
          </ac:picMkLst>
        </pc:picChg>
      </pc:sldChg>
      <pc:sldChg chg="modSp add mod ord modNotesTx">
        <pc:chgData name="Justin Vacquerie" userId="968f4b965d9c7392" providerId="LiveId" clId="{A44E5494-10C1-4F1D-AF39-330BBFBC3E5D}" dt="2024-06-10T10:38:59.170" v="62603" actId="20577"/>
        <pc:sldMkLst>
          <pc:docMk/>
          <pc:sldMk cId="2432573379" sldId="530"/>
        </pc:sldMkLst>
        <pc:spChg chg="mod">
          <ac:chgData name="Justin Vacquerie" userId="968f4b965d9c7392" providerId="LiveId" clId="{A44E5494-10C1-4F1D-AF39-330BBFBC3E5D}" dt="2024-06-05T09:52:07.572" v="44187" actId="20577"/>
          <ac:spMkLst>
            <pc:docMk/>
            <pc:sldMk cId="2432573379" sldId="530"/>
            <ac:spMk id="3" creationId="{92EDA8DD-8927-AF03-ACB8-D6AB73E065BB}"/>
          </ac:spMkLst>
        </pc:spChg>
        <pc:spChg chg="mod">
          <ac:chgData name="Justin Vacquerie" userId="968f4b965d9c7392" providerId="LiveId" clId="{A44E5494-10C1-4F1D-AF39-330BBFBC3E5D}" dt="2024-05-23T19:27:23.143" v="5560" actId="20577"/>
          <ac:spMkLst>
            <pc:docMk/>
            <pc:sldMk cId="2432573379" sldId="530"/>
            <ac:spMk id="10" creationId="{2FD916A2-EFE1-3E79-E76F-847498097424}"/>
          </ac:spMkLst>
        </pc:spChg>
      </pc:sldChg>
      <pc:sldChg chg="addSp delSp modSp add mod ord modNotesTx">
        <pc:chgData name="Justin Vacquerie" userId="968f4b965d9c7392" providerId="LiveId" clId="{A44E5494-10C1-4F1D-AF39-330BBFBC3E5D}" dt="2024-06-11T06:43:47.507" v="69064" actId="20577"/>
        <pc:sldMkLst>
          <pc:docMk/>
          <pc:sldMk cId="1369357223" sldId="531"/>
        </pc:sldMkLst>
        <pc:spChg chg="add mod">
          <ac:chgData name="Justin Vacquerie" userId="968f4b965d9c7392" providerId="LiveId" clId="{A44E5494-10C1-4F1D-AF39-330BBFBC3E5D}" dt="2024-06-05T08:57:08.794" v="42195" actId="14100"/>
          <ac:spMkLst>
            <pc:docMk/>
            <pc:sldMk cId="1369357223" sldId="531"/>
            <ac:spMk id="5" creationId="{AC21C156-9927-A939-2721-EEED020CE4B9}"/>
          </ac:spMkLst>
        </pc:spChg>
        <pc:spChg chg="mod">
          <ac:chgData name="Justin Vacquerie" userId="968f4b965d9c7392" providerId="LiveId" clId="{A44E5494-10C1-4F1D-AF39-330BBFBC3E5D}" dt="2024-05-23T19:28:09.324" v="5649" actId="20577"/>
          <ac:spMkLst>
            <pc:docMk/>
            <pc:sldMk cId="1369357223" sldId="531"/>
            <ac:spMk id="7" creationId="{E71F5424-2559-CC40-3C3B-2C16B7EFEEEF}"/>
          </ac:spMkLst>
        </pc:spChg>
        <pc:spChg chg="mod">
          <ac:chgData name="Justin Vacquerie" userId="968f4b965d9c7392" providerId="LiveId" clId="{A44E5494-10C1-4F1D-AF39-330BBFBC3E5D}" dt="2024-06-03T14:06:42.378" v="33997" actId="20577"/>
          <ac:spMkLst>
            <pc:docMk/>
            <pc:sldMk cId="1369357223" sldId="531"/>
            <ac:spMk id="8" creationId="{70CF1D62-990C-4E58-A1A8-F70EB50FE982}"/>
          </ac:spMkLst>
        </pc:spChg>
        <pc:picChg chg="add del mod">
          <ac:chgData name="Justin Vacquerie" userId="968f4b965d9c7392" providerId="LiveId" clId="{A44E5494-10C1-4F1D-AF39-330BBFBC3E5D}" dt="2024-06-02T14:47:35.010" v="33402" actId="478"/>
          <ac:picMkLst>
            <pc:docMk/>
            <pc:sldMk cId="1369357223" sldId="531"/>
            <ac:picMk id="6" creationId="{E19AFA57-89DB-1DBD-DD72-7826D6C6F6E2}"/>
          </ac:picMkLst>
        </pc:picChg>
        <pc:picChg chg="add mod">
          <ac:chgData name="Justin Vacquerie" userId="968f4b965d9c7392" providerId="LiveId" clId="{A44E5494-10C1-4F1D-AF39-330BBFBC3E5D}" dt="2024-06-05T09:21:02.983" v="43714" actId="1076"/>
          <ac:picMkLst>
            <pc:docMk/>
            <pc:sldMk cId="1369357223" sldId="531"/>
            <ac:picMk id="9" creationId="{9DFA2BDC-C526-CA9D-07C9-950B0D336552}"/>
          </ac:picMkLst>
        </pc:picChg>
        <pc:picChg chg="add del mod">
          <ac:chgData name="Justin Vacquerie" userId="968f4b965d9c7392" providerId="LiveId" clId="{A44E5494-10C1-4F1D-AF39-330BBFBC3E5D}" dt="2024-06-02T14:47:36.920" v="33403" actId="478"/>
          <ac:picMkLst>
            <pc:docMk/>
            <pc:sldMk cId="1369357223" sldId="531"/>
            <ac:picMk id="10" creationId="{31E14B91-9DDF-B2AD-6BC3-3FD1ACB5E1FC}"/>
          </ac:picMkLst>
        </pc:picChg>
        <pc:picChg chg="add mod">
          <ac:chgData name="Justin Vacquerie" userId="968f4b965d9c7392" providerId="LiveId" clId="{A44E5494-10C1-4F1D-AF39-330BBFBC3E5D}" dt="2024-06-05T08:57:03.772" v="42194" actId="1076"/>
          <ac:picMkLst>
            <pc:docMk/>
            <pc:sldMk cId="1369357223" sldId="531"/>
            <ac:picMk id="10" creationId="{A0578D87-B848-1E72-DD07-94ECE437757C}"/>
          </ac:picMkLst>
        </pc:picChg>
        <pc:picChg chg="del">
          <ac:chgData name="Justin Vacquerie" userId="968f4b965d9c7392" providerId="LiveId" clId="{A44E5494-10C1-4F1D-AF39-330BBFBC3E5D}" dt="2024-05-23T19:28:50.955" v="5651" actId="478"/>
          <ac:picMkLst>
            <pc:docMk/>
            <pc:sldMk cId="1369357223" sldId="531"/>
            <ac:picMk id="11" creationId="{1DE817E8-B47D-C08E-D4A3-8551FA87610E}"/>
          </ac:picMkLst>
        </pc:picChg>
        <pc:picChg chg="add del mod">
          <ac:chgData name="Justin Vacquerie" userId="968f4b965d9c7392" providerId="LiveId" clId="{A44E5494-10C1-4F1D-AF39-330BBFBC3E5D}" dt="2024-06-04T11:54:23.350" v="39721" actId="478"/>
          <ac:picMkLst>
            <pc:docMk/>
            <pc:sldMk cId="1369357223" sldId="531"/>
            <ac:picMk id="11" creationId="{FF97CAE9-8B3F-242D-A05C-0DD33D1DBEDC}"/>
          </ac:picMkLst>
        </pc:picChg>
        <pc:picChg chg="del">
          <ac:chgData name="Justin Vacquerie" userId="968f4b965d9c7392" providerId="LiveId" clId="{A44E5494-10C1-4F1D-AF39-330BBFBC3E5D}" dt="2024-05-23T19:28:47.160" v="5650" actId="478"/>
          <ac:picMkLst>
            <pc:docMk/>
            <pc:sldMk cId="1369357223" sldId="531"/>
            <ac:picMk id="13" creationId="{1AB3DBDF-D997-39A2-2BB3-7DC285FF10C0}"/>
          </ac:picMkLst>
        </pc:picChg>
      </pc:sldChg>
      <pc:sldChg chg="addSp delSp modSp add mod ord modNotesTx">
        <pc:chgData name="Justin Vacquerie" userId="968f4b965d9c7392" providerId="LiveId" clId="{A44E5494-10C1-4F1D-AF39-330BBFBC3E5D}" dt="2024-06-11T06:31:30.944" v="68749" actId="20577"/>
        <pc:sldMkLst>
          <pc:docMk/>
          <pc:sldMk cId="2669189924" sldId="532"/>
        </pc:sldMkLst>
        <pc:spChg chg="mod">
          <ac:chgData name="Justin Vacquerie" userId="968f4b965d9c7392" providerId="LiveId" clId="{A44E5494-10C1-4F1D-AF39-330BBFBC3E5D}" dt="2024-06-05T09:48:16.867" v="43883" actId="20577"/>
          <ac:spMkLst>
            <pc:docMk/>
            <pc:sldMk cId="2669189924" sldId="532"/>
            <ac:spMk id="5" creationId="{C8633E31-F837-C4A4-6833-38BE7AF6F1D0}"/>
          </ac:spMkLst>
        </pc:spChg>
        <pc:spChg chg="mod">
          <ac:chgData name="Justin Vacquerie" userId="968f4b965d9c7392" providerId="LiveId" clId="{A44E5494-10C1-4F1D-AF39-330BBFBC3E5D}" dt="2024-06-05T09:48:11.113" v="43881" actId="20577"/>
          <ac:spMkLst>
            <pc:docMk/>
            <pc:sldMk cId="2669189924" sldId="532"/>
            <ac:spMk id="7" creationId="{640E6285-DD34-7EFD-EF5A-97830A5FF76A}"/>
          </ac:spMkLst>
        </pc:spChg>
        <pc:spChg chg="del">
          <ac:chgData name="Justin Vacquerie" userId="968f4b965d9c7392" providerId="LiveId" clId="{A44E5494-10C1-4F1D-AF39-330BBFBC3E5D}" dt="2024-05-27T11:51:40.085" v="8557" actId="478"/>
          <ac:spMkLst>
            <pc:docMk/>
            <pc:sldMk cId="2669189924" sldId="532"/>
            <ac:spMk id="10" creationId="{F6B0B62E-F555-12C7-8B55-16FED9B445A6}"/>
          </ac:spMkLst>
        </pc:spChg>
        <pc:spChg chg="del">
          <ac:chgData name="Justin Vacquerie" userId="968f4b965d9c7392" providerId="LiveId" clId="{A44E5494-10C1-4F1D-AF39-330BBFBC3E5D}" dt="2024-05-27T11:51:40.875" v="8558" actId="478"/>
          <ac:spMkLst>
            <pc:docMk/>
            <pc:sldMk cId="2669189924" sldId="532"/>
            <ac:spMk id="13" creationId="{4A453366-D8D4-CC9F-8B2D-A017E8615928}"/>
          </ac:spMkLst>
        </pc:spChg>
        <pc:spChg chg="del">
          <ac:chgData name="Justin Vacquerie" userId="968f4b965d9c7392" providerId="LiveId" clId="{A44E5494-10C1-4F1D-AF39-330BBFBC3E5D}" dt="2024-05-27T11:51:46.065" v="8561" actId="478"/>
          <ac:spMkLst>
            <pc:docMk/>
            <pc:sldMk cId="2669189924" sldId="532"/>
            <ac:spMk id="16" creationId="{57F3CACC-52C3-9EBA-EE94-B8E81202F275}"/>
          </ac:spMkLst>
        </pc:spChg>
        <pc:spChg chg="del">
          <ac:chgData name="Justin Vacquerie" userId="968f4b965d9c7392" providerId="LiveId" clId="{A44E5494-10C1-4F1D-AF39-330BBFBC3E5D}" dt="2024-05-27T11:51:44.070" v="8560" actId="478"/>
          <ac:spMkLst>
            <pc:docMk/>
            <pc:sldMk cId="2669189924" sldId="532"/>
            <ac:spMk id="18" creationId="{BDDC964C-1313-C5C7-9547-CDB0935B2740}"/>
          </ac:spMkLst>
        </pc:spChg>
        <pc:spChg chg="del">
          <ac:chgData name="Justin Vacquerie" userId="968f4b965d9c7392" providerId="LiveId" clId="{A44E5494-10C1-4F1D-AF39-330BBFBC3E5D}" dt="2024-05-27T11:51:41.921" v="8559" actId="478"/>
          <ac:spMkLst>
            <pc:docMk/>
            <pc:sldMk cId="2669189924" sldId="532"/>
            <ac:spMk id="21" creationId="{C434C3CB-4202-1AC0-F798-5EC33DAB0398}"/>
          </ac:spMkLst>
        </pc:spChg>
        <pc:graphicFrameChg chg="add mod modGraphic">
          <ac:chgData name="Justin Vacquerie" userId="968f4b965d9c7392" providerId="LiveId" clId="{A44E5494-10C1-4F1D-AF39-330BBFBC3E5D}" dt="2024-06-05T09:43:41.743" v="43789" actId="20577"/>
          <ac:graphicFrameMkLst>
            <pc:docMk/>
            <pc:sldMk cId="2669189924" sldId="532"/>
            <ac:graphicFrameMk id="6" creationId="{37703BFA-1F1E-2EB0-416D-CC492CED07DC}"/>
          </ac:graphicFrameMkLst>
        </pc:graphicFrameChg>
      </pc:sldChg>
      <pc:sldChg chg="addSp delSp modSp add mod modAnim modNotesTx">
        <pc:chgData name="Justin Vacquerie" userId="968f4b965d9c7392" providerId="LiveId" clId="{A44E5494-10C1-4F1D-AF39-330BBFBC3E5D}" dt="2024-06-10T08:16:14.567" v="54554" actId="20577"/>
        <pc:sldMkLst>
          <pc:docMk/>
          <pc:sldMk cId="1673166139" sldId="533"/>
        </pc:sldMkLst>
        <pc:spChg chg="add mod">
          <ac:chgData name="Justin Vacquerie" userId="968f4b965d9c7392" providerId="LiveId" clId="{A44E5494-10C1-4F1D-AF39-330BBFBC3E5D}" dt="2024-06-04T07:47:16.544" v="34856" actId="313"/>
          <ac:spMkLst>
            <pc:docMk/>
            <pc:sldMk cId="1673166139" sldId="533"/>
            <ac:spMk id="5" creationId="{20694C3A-F9F4-CBE2-136D-7D2265714FAC}"/>
          </ac:spMkLst>
        </pc:spChg>
        <pc:spChg chg="add mod">
          <ac:chgData name="Justin Vacquerie" userId="968f4b965d9c7392" providerId="LiveId" clId="{A44E5494-10C1-4F1D-AF39-330BBFBC3E5D}" dt="2024-05-29T17:16:15.138" v="31451" actId="1076"/>
          <ac:spMkLst>
            <pc:docMk/>
            <pc:sldMk cId="1673166139" sldId="533"/>
            <ac:spMk id="7" creationId="{AFAD8D27-FB31-CB6E-D59C-07915765D72D}"/>
          </ac:spMkLst>
        </pc:spChg>
        <pc:spChg chg="mod">
          <ac:chgData name="Justin Vacquerie" userId="968f4b965d9c7392" providerId="LiveId" clId="{A44E5494-10C1-4F1D-AF39-330BBFBC3E5D}" dt="2024-06-04T09:11:10.968" v="36971" actId="20577"/>
          <ac:spMkLst>
            <pc:docMk/>
            <pc:sldMk cId="1673166139" sldId="533"/>
            <ac:spMk id="15" creationId="{23CB81AE-7178-3E61-DD29-816067C3E6DB}"/>
          </ac:spMkLst>
        </pc:spChg>
        <pc:picChg chg="add mod">
          <ac:chgData name="Justin Vacquerie" userId="968f4b965d9c7392" providerId="LiveId" clId="{A44E5494-10C1-4F1D-AF39-330BBFBC3E5D}" dt="2024-05-29T17:16:08.738" v="31450" actId="1076"/>
          <ac:picMkLst>
            <pc:docMk/>
            <pc:sldMk cId="1673166139" sldId="533"/>
            <ac:picMk id="6" creationId="{6C2E2949-0AFA-3730-D85D-EA450CA0C178}"/>
          </ac:picMkLst>
        </pc:picChg>
        <pc:picChg chg="del">
          <ac:chgData name="Justin Vacquerie" userId="968f4b965d9c7392" providerId="LiveId" clId="{A44E5494-10C1-4F1D-AF39-330BBFBC3E5D}" dt="2024-05-24T07:23:29.222" v="5829" actId="478"/>
          <ac:picMkLst>
            <pc:docMk/>
            <pc:sldMk cId="1673166139" sldId="533"/>
            <ac:picMk id="12" creationId="{B72473AD-205F-3D6E-678E-42ECDF9FB9C1}"/>
          </ac:picMkLst>
        </pc:picChg>
        <pc:picChg chg="del">
          <ac:chgData name="Justin Vacquerie" userId="968f4b965d9c7392" providerId="LiveId" clId="{A44E5494-10C1-4F1D-AF39-330BBFBC3E5D}" dt="2024-05-24T07:23:29.624" v="5830" actId="478"/>
          <ac:picMkLst>
            <pc:docMk/>
            <pc:sldMk cId="1673166139" sldId="533"/>
            <ac:picMk id="14" creationId="{C27825FC-E001-72DD-92E5-0068D104416E}"/>
          </ac:picMkLst>
        </pc:picChg>
      </pc:sldChg>
      <pc:sldChg chg="addSp delSp modSp new mod modAnim modNotesTx">
        <pc:chgData name="Justin Vacquerie" userId="968f4b965d9c7392" providerId="LiveId" clId="{A44E5494-10C1-4F1D-AF39-330BBFBC3E5D}" dt="2024-06-11T06:39:49.660" v="68899" actId="20577"/>
        <pc:sldMkLst>
          <pc:docMk/>
          <pc:sldMk cId="2473920882" sldId="534"/>
        </pc:sldMkLst>
        <pc:spChg chg="add mod">
          <ac:chgData name="Justin Vacquerie" userId="968f4b965d9c7392" providerId="LiveId" clId="{A44E5494-10C1-4F1D-AF39-330BBFBC3E5D}" dt="2024-05-27T09:32:41.516" v="8030" actId="20577"/>
          <ac:spMkLst>
            <pc:docMk/>
            <pc:sldMk cId="2473920882" sldId="534"/>
            <ac:spMk id="5" creationId="{7DFD0AC0-7DF7-8A47-8823-3353F62821AE}"/>
          </ac:spMkLst>
        </pc:spChg>
        <pc:spChg chg="del">
          <ac:chgData name="Justin Vacquerie" userId="968f4b965d9c7392" providerId="LiveId" clId="{A44E5494-10C1-4F1D-AF39-330BBFBC3E5D}" dt="2024-05-24T07:42:05.727" v="6016" actId="478"/>
          <ac:spMkLst>
            <pc:docMk/>
            <pc:sldMk cId="2473920882" sldId="534"/>
            <ac:spMk id="5" creationId="{F694B3C5-FA61-EA9A-000F-069310E1971A}"/>
          </ac:spMkLst>
        </pc:spChg>
        <pc:spChg chg="del mod">
          <ac:chgData name="Justin Vacquerie" userId="968f4b965d9c7392" providerId="LiveId" clId="{A44E5494-10C1-4F1D-AF39-330BBFBC3E5D}" dt="2024-05-28T17:52:44.861" v="25913" actId="478"/>
          <ac:spMkLst>
            <pc:docMk/>
            <pc:sldMk cId="2473920882" sldId="534"/>
            <ac:spMk id="6" creationId="{ECC017FA-4602-E279-96A9-AC6BC9FA05AD}"/>
          </ac:spMkLst>
        </pc:spChg>
        <pc:spChg chg="add mod">
          <ac:chgData name="Justin Vacquerie" userId="968f4b965d9c7392" providerId="LiveId" clId="{A44E5494-10C1-4F1D-AF39-330BBFBC3E5D}" dt="2024-05-24T07:42:05.901" v="6017"/>
          <ac:spMkLst>
            <pc:docMk/>
            <pc:sldMk cId="2473920882" sldId="534"/>
            <ac:spMk id="7" creationId="{BD3265AD-EDCB-23E7-3954-B1EDFA43DB7A}"/>
          </ac:spMkLst>
        </pc:spChg>
        <pc:spChg chg="add mod">
          <ac:chgData name="Justin Vacquerie" userId="968f4b965d9c7392" providerId="LiveId" clId="{A44E5494-10C1-4F1D-AF39-330BBFBC3E5D}" dt="2024-05-28T18:00:03.800" v="26281" actId="1076"/>
          <ac:spMkLst>
            <pc:docMk/>
            <pc:sldMk cId="2473920882" sldId="534"/>
            <ac:spMk id="12" creationId="{FC1AF49E-D1DF-1DC1-F986-F66F9300FE99}"/>
          </ac:spMkLst>
        </pc:spChg>
        <pc:picChg chg="add mod modCrop">
          <ac:chgData name="Justin Vacquerie" userId="968f4b965d9c7392" providerId="LiveId" clId="{A44E5494-10C1-4F1D-AF39-330BBFBC3E5D}" dt="2024-05-28T17:58:14.983" v="25923" actId="732"/>
          <ac:picMkLst>
            <pc:docMk/>
            <pc:sldMk cId="2473920882" sldId="534"/>
            <ac:picMk id="9" creationId="{71A2B261-FA4C-4BE8-B6AB-D26CB639196D}"/>
          </ac:picMkLst>
        </pc:picChg>
        <pc:picChg chg="add mod">
          <ac:chgData name="Justin Vacquerie" userId="968f4b965d9c7392" providerId="LiveId" clId="{A44E5494-10C1-4F1D-AF39-330BBFBC3E5D}" dt="2024-05-28T17:57:43.677" v="25922" actId="1076"/>
          <ac:picMkLst>
            <pc:docMk/>
            <pc:sldMk cId="2473920882" sldId="534"/>
            <ac:picMk id="11" creationId="{F8FFA76B-6661-AFB6-B39C-68B4392C6D9B}"/>
          </ac:picMkLst>
        </pc:picChg>
      </pc:sldChg>
      <pc:sldChg chg="addSp delSp modSp new del mod">
        <pc:chgData name="Justin Vacquerie" userId="968f4b965d9c7392" providerId="LiveId" clId="{A44E5494-10C1-4F1D-AF39-330BBFBC3E5D}" dt="2024-05-29T18:57:37.695" v="31724" actId="47"/>
        <pc:sldMkLst>
          <pc:docMk/>
          <pc:sldMk cId="1094647136" sldId="535"/>
        </pc:sldMkLst>
        <pc:spChg chg="add del">
          <ac:chgData name="Justin Vacquerie" userId="968f4b965d9c7392" providerId="LiveId" clId="{A44E5494-10C1-4F1D-AF39-330BBFBC3E5D}" dt="2024-05-27T08:51:00.040" v="7865" actId="478"/>
          <ac:spMkLst>
            <pc:docMk/>
            <pc:sldMk cId="1094647136" sldId="535"/>
            <ac:spMk id="5" creationId="{1A71F636-EB39-8D9A-0678-67333C8087C9}"/>
          </ac:spMkLst>
        </pc:spChg>
        <pc:spChg chg="del">
          <ac:chgData name="Justin Vacquerie" userId="968f4b965d9c7392" providerId="LiveId" clId="{A44E5494-10C1-4F1D-AF39-330BBFBC3E5D}" dt="2024-05-27T09:24:39.881" v="7880" actId="478"/>
          <ac:spMkLst>
            <pc:docMk/>
            <pc:sldMk cId="1094647136" sldId="535"/>
            <ac:spMk id="6" creationId="{84341289-05D0-8E22-1037-E66D13E41609}"/>
          </ac:spMkLst>
        </pc:spChg>
        <pc:spChg chg="add mod">
          <ac:chgData name="Justin Vacquerie" userId="968f4b965d9c7392" providerId="LiveId" clId="{A44E5494-10C1-4F1D-AF39-330BBFBC3E5D}" dt="2024-05-29T18:18:07.246" v="31574"/>
          <ac:spMkLst>
            <pc:docMk/>
            <pc:sldMk cId="1094647136" sldId="535"/>
            <ac:spMk id="7" creationId="{45CFAB79-360F-3D1F-CBC7-C91E0FC4B28F}"/>
          </ac:spMkLst>
        </pc:spChg>
        <pc:spChg chg="add mod">
          <ac:chgData name="Justin Vacquerie" userId="968f4b965d9c7392" providerId="LiveId" clId="{A44E5494-10C1-4F1D-AF39-330BBFBC3E5D}" dt="2024-05-27T08:50:58.171" v="7864"/>
          <ac:spMkLst>
            <pc:docMk/>
            <pc:sldMk cId="1094647136" sldId="535"/>
            <ac:spMk id="7" creationId="{F0E11E74-850B-9C95-CE3F-A28794057385}"/>
          </ac:spMkLst>
        </pc:spChg>
        <pc:spChg chg="add mod">
          <ac:chgData name="Justin Vacquerie" userId="968f4b965d9c7392" providerId="LiveId" clId="{A44E5494-10C1-4F1D-AF39-330BBFBC3E5D}" dt="2024-05-27T09:16:41.566" v="7877" actId="20577"/>
          <ac:spMkLst>
            <pc:docMk/>
            <pc:sldMk cId="1094647136" sldId="535"/>
            <ac:spMk id="8" creationId="{FD8258A6-3C8D-B341-A19F-D11B82EC275B}"/>
          </ac:spMkLst>
        </pc:spChg>
        <pc:picChg chg="add mod">
          <ac:chgData name="Justin Vacquerie" userId="968f4b965d9c7392" providerId="LiveId" clId="{A44E5494-10C1-4F1D-AF39-330BBFBC3E5D}" dt="2024-05-29T18:18:10.932" v="31575" actId="1076"/>
          <ac:picMkLst>
            <pc:docMk/>
            <pc:sldMk cId="1094647136" sldId="535"/>
            <ac:picMk id="6" creationId="{4CC7EA39-A567-B934-CBDD-06ED5F9F7163}"/>
          </ac:picMkLst>
        </pc:picChg>
        <pc:picChg chg="add del mod">
          <ac:chgData name="Justin Vacquerie" userId="968f4b965d9c7392" providerId="LiveId" clId="{A44E5494-10C1-4F1D-AF39-330BBFBC3E5D}" dt="2024-05-29T18:17:45.340" v="31567" actId="478"/>
          <ac:picMkLst>
            <pc:docMk/>
            <pc:sldMk cId="1094647136" sldId="535"/>
            <ac:picMk id="10" creationId="{B51245DB-4BD9-0ABB-838E-A982F6D7CEE0}"/>
          </ac:picMkLst>
        </pc:picChg>
        <pc:picChg chg="add del mod">
          <ac:chgData name="Justin Vacquerie" userId="968f4b965d9c7392" providerId="LiveId" clId="{A44E5494-10C1-4F1D-AF39-330BBFBC3E5D}" dt="2024-05-29T18:17:46.714" v="31568" actId="478"/>
          <ac:picMkLst>
            <pc:docMk/>
            <pc:sldMk cId="1094647136" sldId="535"/>
            <ac:picMk id="12" creationId="{D8EEE6F1-405C-B7F5-8B03-14D3E1590AEE}"/>
          </ac:picMkLst>
        </pc:picChg>
      </pc:sldChg>
      <pc:sldChg chg="addSp delSp modSp add del mod">
        <pc:chgData name="Justin Vacquerie" userId="968f4b965d9c7392" providerId="LiveId" clId="{A44E5494-10C1-4F1D-AF39-330BBFBC3E5D}" dt="2024-05-28T16:24:35.057" v="25569" actId="47"/>
        <pc:sldMkLst>
          <pc:docMk/>
          <pc:sldMk cId="1343476492" sldId="536"/>
        </pc:sldMkLst>
        <pc:spChg chg="add del mod">
          <ac:chgData name="Justin Vacquerie" userId="968f4b965d9c7392" providerId="LiveId" clId="{A44E5494-10C1-4F1D-AF39-330BBFBC3E5D}" dt="2024-05-28T16:24:24.654" v="25567" actId="478"/>
          <ac:spMkLst>
            <pc:docMk/>
            <pc:sldMk cId="1343476492" sldId="536"/>
            <ac:spMk id="5" creationId="{F59951C9-8F29-DE9D-D41E-F9018DC05DA8}"/>
          </ac:spMkLst>
        </pc:spChg>
        <pc:spChg chg="add del mod ord">
          <ac:chgData name="Justin Vacquerie" userId="968f4b965d9c7392" providerId="LiveId" clId="{A44E5494-10C1-4F1D-AF39-330BBFBC3E5D}" dt="2024-05-28T16:24:33.508" v="25568" actId="21"/>
          <ac:spMkLst>
            <pc:docMk/>
            <pc:sldMk cId="1343476492" sldId="536"/>
            <ac:spMk id="6" creationId="{7630CA24-F585-9795-2D69-4EDEF735BCAC}"/>
          </ac:spMkLst>
        </pc:spChg>
        <pc:spChg chg="mod">
          <ac:chgData name="Justin Vacquerie" userId="968f4b965d9c7392" providerId="LiveId" clId="{A44E5494-10C1-4F1D-AF39-330BBFBC3E5D}" dt="2024-05-28T12:25:25.595" v="24246" actId="20577"/>
          <ac:spMkLst>
            <pc:docMk/>
            <pc:sldMk cId="1343476492" sldId="536"/>
            <ac:spMk id="7" creationId="{E71F5424-2559-CC40-3C3B-2C16B7EFEEEF}"/>
          </ac:spMkLst>
        </pc:spChg>
        <pc:spChg chg="mod">
          <ac:chgData name="Justin Vacquerie" userId="968f4b965d9c7392" providerId="LiveId" clId="{A44E5494-10C1-4F1D-AF39-330BBFBC3E5D}" dt="2024-05-24T12:20:50.409" v="6539" actId="20577"/>
          <ac:spMkLst>
            <pc:docMk/>
            <pc:sldMk cId="1343476492" sldId="536"/>
            <ac:spMk id="8" creationId="{70CF1D62-990C-4E58-A1A8-F70EB50FE982}"/>
          </ac:spMkLst>
        </pc:spChg>
        <pc:graphicFrameChg chg="add del mod modGraphic">
          <ac:chgData name="Justin Vacquerie" userId="968f4b965d9c7392" providerId="LiveId" clId="{A44E5494-10C1-4F1D-AF39-330BBFBC3E5D}" dt="2024-05-24T12:21:55.296" v="6582" actId="478"/>
          <ac:graphicFrameMkLst>
            <pc:docMk/>
            <pc:sldMk cId="1343476492" sldId="536"/>
            <ac:graphicFrameMk id="5" creationId="{A5A142A8-5BC7-F167-0489-00A64821F457}"/>
          </ac:graphicFrameMkLst>
        </pc:graphicFrameChg>
      </pc:sldChg>
      <pc:sldChg chg="addSp delSp modSp add mod ord modNotesTx">
        <pc:chgData name="Justin Vacquerie" userId="968f4b965d9c7392" providerId="LiveId" clId="{A44E5494-10C1-4F1D-AF39-330BBFBC3E5D}" dt="2024-06-11T06:41:26.096" v="69011" actId="20577"/>
        <pc:sldMkLst>
          <pc:docMk/>
          <pc:sldMk cId="3670991483" sldId="537"/>
        </pc:sldMkLst>
        <pc:spChg chg="mod">
          <ac:chgData name="Justin Vacquerie" userId="968f4b965d9c7392" providerId="LiveId" clId="{A44E5494-10C1-4F1D-AF39-330BBFBC3E5D}" dt="2024-05-29T12:18:14.667" v="28100" actId="20577"/>
          <ac:spMkLst>
            <pc:docMk/>
            <pc:sldMk cId="3670991483" sldId="537"/>
            <ac:spMk id="5" creationId="{7DFD0AC0-7DF7-8A47-8823-3353F62821AE}"/>
          </ac:spMkLst>
        </pc:spChg>
        <pc:spChg chg="del">
          <ac:chgData name="Justin Vacquerie" userId="968f4b965d9c7392" providerId="LiveId" clId="{A44E5494-10C1-4F1D-AF39-330BBFBC3E5D}" dt="2024-05-27T10:03:10.820" v="8469" actId="478"/>
          <ac:spMkLst>
            <pc:docMk/>
            <pc:sldMk cId="3670991483" sldId="537"/>
            <ac:spMk id="6" creationId="{ECC017FA-4602-E279-96A9-AC6BC9FA05AD}"/>
          </ac:spMkLst>
        </pc:spChg>
        <pc:spChg chg="mod">
          <ac:chgData name="Justin Vacquerie" userId="968f4b965d9c7392" providerId="LiveId" clId="{A44E5494-10C1-4F1D-AF39-330BBFBC3E5D}" dt="2024-05-29T10:25:47.942" v="27724" actId="20577"/>
          <ac:spMkLst>
            <pc:docMk/>
            <pc:sldMk cId="3670991483" sldId="537"/>
            <ac:spMk id="7" creationId="{BD3265AD-EDCB-23E7-3954-B1EDFA43DB7A}"/>
          </ac:spMkLst>
        </pc:spChg>
        <pc:picChg chg="add mod">
          <ac:chgData name="Justin Vacquerie" userId="968f4b965d9c7392" providerId="LiveId" clId="{A44E5494-10C1-4F1D-AF39-330BBFBC3E5D}" dt="2024-05-28T19:35:41.060" v="27439" actId="1076"/>
          <ac:picMkLst>
            <pc:docMk/>
            <pc:sldMk cId="3670991483" sldId="537"/>
            <ac:picMk id="8" creationId="{B2E9B3D0-5D10-304C-07F7-4A78D4FC7CE3}"/>
          </ac:picMkLst>
        </pc:picChg>
        <pc:picChg chg="add mod ord">
          <ac:chgData name="Justin Vacquerie" userId="968f4b965d9c7392" providerId="LiveId" clId="{A44E5494-10C1-4F1D-AF39-330BBFBC3E5D}" dt="2024-06-02T14:47:20.760" v="33401" actId="1076"/>
          <ac:picMkLst>
            <pc:docMk/>
            <pc:sldMk cId="3670991483" sldId="537"/>
            <ac:picMk id="9" creationId="{4F62ED52-A77B-0E58-5903-1264BE900E93}"/>
          </ac:picMkLst>
        </pc:picChg>
        <pc:picChg chg="add del mod">
          <ac:chgData name="Justin Vacquerie" userId="968f4b965d9c7392" providerId="LiveId" clId="{A44E5494-10C1-4F1D-AF39-330BBFBC3E5D}" dt="2024-05-28T19:35:07.400" v="27423" actId="478"/>
          <ac:picMkLst>
            <pc:docMk/>
            <pc:sldMk cId="3670991483" sldId="537"/>
            <ac:picMk id="9" creationId="{7F1DA969-77BA-C23E-B4FF-577290A131F0}"/>
          </ac:picMkLst>
        </pc:picChg>
        <pc:picChg chg="add mod">
          <ac:chgData name="Justin Vacquerie" userId="968f4b965d9c7392" providerId="LiveId" clId="{A44E5494-10C1-4F1D-AF39-330BBFBC3E5D}" dt="2024-06-02T14:47:15.270" v="33399" actId="1076"/>
          <ac:picMkLst>
            <pc:docMk/>
            <pc:sldMk cId="3670991483" sldId="537"/>
            <ac:picMk id="11" creationId="{E17C0DDD-DF95-45AF-60EB-66A720E31CAD}"/>
          </ac:picMkLst>
        </pc:picChg>
      </pc:sldChg>
      <pc:sldChg chg="addSp delSp modSp new del mod modNotesTx">
        <pc:chgData name="Justin Vacquerie" userId="968f4b965d9c7392" providerId="LiveId" clId="{A44E5494-10C1-4F1D-AF39-330BBFBC3E5D}" dt="2024-06-01T09:03:30.103" v="33228" actId="2696"/>
        <pc:sldMkLst>
          <pc:docMk/>
          <pc:sldMk cId="296272297" sldId="538"/>
        </pc:sldMkLst>
        <pc:spChg chg="del">
          <ac:chgData name="Justin Vacquerie" userId="968f4b965d9c7392" providerId="LiveId" clId="{A44E5494-10C1-4F1D-AF39-330BBFBC3E5D}" dt="2024-05-28T08:28:32.591" v="21292" actId="478"/>
          <ac:spMkLst>
            <pc:docMk/>
            <pc:sldMk cId="296272297" sldId="538"/>
            <ac:spMk id="5" creationId="{5AC42778-1980-663F-2811-B0A91CAE653C}"/>
          </ac:spMkLst>
        </pc:spChg>
        <pc:spChg chg="add mod">
          <ac:chgData name="Justin Vacquerie" userId="968f4b965d9c7392" providerId="LiveId" clId="{A44E5494-10C1-4F1D-AF39-330BBFBC3E5D}" dt="2024-05-28T15:57:16.907" v="24675" actId="1076"/>
          <ac:spMkLst>
            <pc:docMk/>
            <pc:sldMk cId="296272297" sldId="538"/>
            <ac:spMk id="5" creationId="{C16210BF-BE6E-FBA5-A56B-8B6C4B213299}"/>
          </ac:spMkLst>
        </pc:spChg>
        <pc:spChg chg="add del">
          <ac:chgData name="Justin Vacquerie" userId="968f4b965d9c7392" providerId="LiveId" clId="{A44E5494-10C1-4F1D-AF39-330BBFBC3E5D}" dt="2024-05-28T08:30:29.955" v="21374" actId="478"/>
          <ac:spMkLst>
            <pc:docMk/>
            <pc:sldMk cId="296272297" sldId="538"/>
            <ac:spMk id="6" creationId="{AA7E8854-427F-5C49-EBEA-359C4F99768A}"/>
          </ac:spMkLst>
        </pc:spChg>
        <pc:spChg chg="add mod">
          <ac:chgData name="Justin Vacquerie" userId="968f4b965d9c7392" providerId="LiveId" clId="{A44E5494-10C1-4F1D-AF39-330BBFBC3E5D}" dt="2024-05-28T08:28:32.832" v="21293"/>
          <ac:spMkLst>
            <pc:docMk/>
            <pc:sldMk cId="296272297" sldId="538"/>
            <ac:spMk id="7" creationId="{F5C3FD38-59C6-FB88-514D-5FF72C92FE3E}"/>
          </ac:spMkLst>
        </pc:spChg>
        <pc:spChg chg="add mod">
          <ac:chgData name="Justin Vacquerie" userId="968f4b965d9c7392" providerId="LiveId" clId="{A44E5494-10C1-4F1D-AF39-330BBFBC3E5D}" dt="2024-05-28T08:28:46.684" v="21295"/>
          <ac:spMkLst>
            <pc:docMk/>
            <pc:sldMk cId="296272297" sldId="538"/>
            <ac:spMk id="8" creationId="{9D13840D-E5EF-C8EE-42B5-A2DBF6BA55D1}"/>
          </ac:spMkLst>
        </pc:spChg>
        <pc:spChg chg="add mod">
          <ac:chgData name="Justin Vacquerie" userId="968f4b965d9c7392" providerId="LiveId" clId="{A44E5494-10C1-4F1D-AF39-330BBFBC3E5D}" dt="2024-05-28T08:29:17.755" v="21297"/>
          <ac:spMkLst>
            <pc:docMk/>
            <pc:sldMk cId="296272297" sldId="538"/>
            <ac:spMk id="9" creationId="{0AFD59B8-88CB-AD4B-7868-2ABCED67CC8B}"/>
          </ac:spMkLst>
        </pc:spChg>
        <pc:spChg chg="add mod">
          <ac:chgData name="Justin Vacquerie" userId="968f4b965d9c7392" providerId="LiveId" clId="{A44E5494-10C1-4F1D-AF39-330BBFBC3E5D}" dt="2024-05-28T08:31:30.622" v="21449" actId="20577"/>
          <ac:spMkLst>
            <pc:docMk/>
            <pc:sldMk cId="296272297" sldId="538"/>
            <ac:spMk id="14" creationId="{9BEDDB92-A3A1-EF48-4AB5-246616E8076B}"/>
          </ac:spMkLst>
        </pc:spChg>
        <pc:picChg chg="add mod">
          <ac:chgData name="Justin Vacquerie" userId="968f4b965d9c7392" providerId="LiveId" clId="{A44E5494-10C1-4F1D-AF39-330BBFBC3E5D}" dt="2024-05-28T08:29:49.091" v="21312" actId="1076"/>
          <ac:picMkLst>
            <pc:docMk/>
            <pc:sldMk cId="296272297" sldId="538"/>
            <ac:picMk id="10" creationId="{ED91006B-7CF7-86DF-B313-F262FDE417D4}"/>
          </ac:picMkLst>
        </pc:picChg>
        <pc:picChg chg="add mod">
          <ac:chgData name="Justin Vacquerie" userId="968f4b965d9c7392" providerId="LiveId" clId="{A44E5494-10C1-4F1D-AF39-330BBFBC3E5D}" dt="2024-05-28T08:29:47.421" v="21310" actId="1076"/>
          <ac:picMkLst>
            <pc:docMk/>
            <pc:sldMk cId="296272297" sldId="538"/>
            <ac:picMk id="12" creationId="{10F8AC6C-727E-733E-387D-CF021872A64C}"/>
          </ac:picMkLst>
        </pc:picChg>
        <pc:picChg chg="add mod">
          <ac:chgData name="Justin Vacquerie" userId="968f4b965d9c7392" providerId="LiveId" clId="{A44E5494-10C1-4F1D-AF39-330BBFBC3E5D}" dt="2024-05-28T10:46:25.704" v="22732" actId="1076"/>
          <ac:picMkLst>
            <pc:docMk/>
            <pc:sldMk cId="296272297" sldId="538"/>
            <ac:picMk id="13" creationId="{51549E2A-6F56-AA25-FD40-8960E285E8F0}"/>
          </ac:picMkLst>
        </pc:picChg>
      </pc:sldChg>
      <pc:sldChg chg="add">
        <pc:chgData name="Justin Vacquerie" userId="968f4b965d9c7392" providerId="LiveId" clId="{A44E5494-10C1-4F1D-AF39-330BBFBC3E5D}" dt="2024-06-01T09:03:36.843" v="33229"/>
        <pc:sldMkLst>
          <pc:docMk/>
          <pc:sldMk cId="2071060684" sldId="538"/>
        </pc:sldMkLst>
      </pc:sldChg>
      <pc:sldChg chg="add del">
        <pc:chgData name="Justin Vacquerie" userId="968f4b965d9c7392" providerId="LiveId" clId="{A44E5494-10C1-4F1D-AF39-330BBFBC3E5D}" dt="2024-05-28T08:27:33.548" v="21290" actId="2890"/>
        <pc:sldMkLst>
          <pc:docMk/>
          <pc:sldMk cId="2377024963" sldId="538"/>
        </pc:sldMkLst>
      </pc:sldChg>
      <pc:sldChg chg="addSp delSp modSp add del mod">
        <pc:chgData name="Justin Vacquerie" userId="968f4b965d9c7392" providerId="LiveId" clId="{A44E5494-10C1-4F1D-AF39-330BBFBC3E5D}" dt="2024-05-29T18:47:38.534" v="31720" actId="47"/>
        <pc:sldMkLst>
          <pc:docMk/>
          <pc:sldMk cId="4004927971" sldId="539"/>
        </pc:sldMkLst>
        <pc:spChg chg="add mod">
          <ac:chgData name="Justin Vacquerie" userId="968f4b965d9c7392" providerId="LiveId" clId="{A44E5494-10C1-4F1D-AF39-330BBFBC3E5D}" dt="2024-05-29T12:54:26.354" v="29242" actId="20577"/>
          <ac:spMkLst>
            <pc:docMk/>
            <pc:sldMk cId="4004927971" sldId="539"/>
            <ac:spMk id="5" creationId="{F723EAF3-56E4-E1B4-9CA5-F095B5F1A8DD}"/>
          </ac:spMkLst>
        </pc:spChg>
        <pc:picChg chg="add mod">
          <ac:chgData name="Justin Vacquerie" userId="968f4b965d9c7392" providerId="LiveId" clId="{A44E5494-10C1-4F1D-AF39-330BBFBC3E5D}" dt="2024-05-29T12:57:35.881" v="29248" actId="1076"/>
          <ac:picMkLst>
            <pc:docMk/>
            <pc:sldMk cId="4004927971" sldId="539"/>
            <ac:picMk id="7" creationId="{BC5C7E25-14A8-401D-89B9-C37E5F1EC33C}"/>
          </ac:picMkLst>
        </pc:picChg>
        <pc:picChg chg="del">
          <ac:chgData name="Justin Vacquerie" userId="968f4b965d9c7392" providerId="LiveId" clId="{A44E5494-10C1-4F1D-AF39-330BBFBC3E5D}" dt="2024-05-28T08:55:15.044" v="22486" actId="478"/>
          <ac:picMkLst>
            <pc:docMk/>
            <pc:sldMk cId="4004927971" sldId="539"/>
            <ac:picMk id="10" creationId="{B51245DB-4BD9-0ABB-838E-A982F6D7CEE0}"/>
          </ac:picMkLst>
        </pc:picChg>
        <pc:picChg chg="del">
          <ac:chgData name="Justin Vacquerie" userId="968f4b965d9c7392" providerId="LiveId" clId="{A44E5494-10C1-4F1D-AF39-330BBFBC3E5D}" dt="2024-05-28T08:55:15.504" v="22487" actId="478"/>
          <ac:picMkLst>
            <pc:docMk/>
            <pc:sldMk cId="4004927971" sldId="539"/>
            <ac:picMk id="12" creationId="{D8EEE6F1-405C-B7F5-8B03-14D3E1590AEE}"/>
          </ac:picMkLst>
        </pc:picChg>
      </pc:sldChg>
      <pc:sldChg chg="addSp delSp modSp new mod modNotesTx">
        <pc:chgData name="Justin Vacquerie" userId="968f4b965d9c7392" providerId="LiveId" clId="{A44E5494-10C1-4F1D-AF39-330BBFBC3E5D}" dt="2024-06-11T06:30:30.180" v="68747" actId="20577"/>
        <pc:sldMkLst>
          <pc:docMk/>
          <pc:sldMk cId="2359839351" sldId="540"/>
        </pc:sldMkLst>
        <pc:spChg chg="del mod">
          <ac:chgData name="Justin Vacquerie" userId="968f4b965d9c7392" providerId="LiveId" clId="{A44E5494-10C1-4F1D-AF39-330BBFBC3E5D}" dt="2024-05-28T12:07:16.766" v="23571" actId="478"/>
          <ac:spMkLst>
            <pc:docMk/>
            <pc:sldMk cId="2359839351" sldId="540"/>
            <ac:spMk id="5" creationId="{2BE676EB-9197-2DCB-BE4E-6304F60D6CD6}"/>
          </ac:spMkLst>
        </pc:spChg>
        <pc:spChg chg="del">
          <ac:chgData name="Justin Vacquerie" userId="968f4b965d9c7392" providerId="LiveId" clId="{A44E5494-10C1-4F1D-AF39-330BBFBC3E5D}" dt="2024-05-28T11:48:58.380" v="23532" actId="478"/>
          <ac:spMkLst>
            <pc:docMk/>
            <pc:sldMk cId="2359839351" sldId="540"/>
            <ac:spMk id="6" creationId="{45AD0F87-4BBE-2C0D-BD62-9FD05AE59906}"/>
          </ac:spMkLst>
        </pc:spChg>
        <pc:spChg chg="add mod">
          <ac:chgData name="Justin Vacquerie" userId="968f4b965d9c7392" providerId="LiveId" clId="{A44E5494-10C1-4F1D-AF39-330BBFBC3E5D}" dt="2024-05-28T12:07:17.095" v="23572"/>
          <ac:spMkLst>
            <pc:docMk/>
            <pc:sldMk cId="2359839351" sldId="540"/>
            <ac:spMk id="14" creationId="{466F8736-AD78-C501-27B5-B1FAE1F36E60}"/>
          </ac:spMkLst>
        </pc:spChg>
        <pc:spChg chg="add mod">
          <ac:chgData name="Justin Vacquerie" userId="968f4b965d9c7392" providerId="LiveId" clId="{A44E5494-10C1-4F1D-AF39-330BBFBC3E5D}" dt="2024-06-04T10:00:38.434" v="39597" actId="20577"/>
          <ac:spMkLst>
            <pc:docMk/>
            <pc:sldMk cId="2359839351" sldId="540"/>
            <ac:spMk id="15" creationId="{688B68CF-16A4-0C6C-ED4E-60E067B03360}"/>
          </ac:spMkLst>
        </pc:spChg>
        <pc:spChg chg="add mod">
          <ac:chgData name="Justin Vacquerie" userId="968f4b965d9c7392" providerId="LiveId" clId="{A44E5494-10C1-4F1D-AF39-330BBFBC3E5D}" dt="2024-06-05T09:46:26.306" v="43795" actId="20577"/>
          <ac:spMkLst>
            <pc:docMk/>
            <pc:sldMk cId="2359839351" sldId="540"/>
            <ac:spMk id="18" creationId="{74C8B793-E124-809C-F1E7-33C25A4EC1CB}"/>
          </ac:spMkLst>
        </pc:spChg>
        <pc:graphicFrameChg chg="add mod">
          <ac:chgData name="Justin Vacquerie" userId="968f4b965d9c7392" providerId="LiveId" clId="{A44E5494-10C1-4F1D-AF39-330BBFBC3E5D}" dt="2024-05-28T12:04:24.289" v="23539"/>
          <ac:graphicFrameMkLst>
            <pc:docMk/>
            <pc:sldMk cId="2359839351" sldId="540"/>
            <ac:graphicFrameMk id="9" creationId="{3ECA513F-0948-2B2B-93A2-E0302F0F21AD}"/>
          </ac:graphicFrameMkLst>
        </pc:graphicFrameChg>
        <pc:graphicFrameChg chg="add del mod modGraphic">
          <ac:chgData name="Justin Vacquerie" userId="968f4b965d9c7392" providerId="LiveId" clId="{A44E5494-10C1-4F1D-AF39-330BBFBC3E5D}" dt="2024-05-28T12:05:24.780" v="23545" actId="478"/>
          <ac:graphicFrameMkLst>
            <pc:docMk/>
            <pc:sldMk cId="2359839351" sldId="540"/>
            <ac:graphicFrameMk id="10" creationId="{D212AEE4-8AFB-3370-2F28-CC7C9DB59EF1}"/>
          </ac:graphicFrameMkLst>
        </pc:graphicFrameChg>
        <pc:graphicFrameChg chg="add del mod modGraphic">
          <ac:chgData name="Justin Vacquerie" userId="968f4b965d9c7392" providerId="LiveId" clId="{A44E5494-10C1-4F1D-AF39-330BBFBC3E5D}" dt="2024-05-28T12:06:50.356" v="23558" actId="478"/>
          <ac:graphicFrameMkLst>
            <pc:docMk/>
            <pc:sldMk cId="2359839351" sldId="540"/>
            <ac:graphicFrameMk id="11" creationId="{A151CB62-D41D-869E-5332-062D3ED8A4A4}"/>
          </ac:graphicFrameMkLst>
        </pc:graphicFrameChg>
        <pc:picChg chg="add mod">
          <ac:chgData name="Justin Vacquerie" userId="968f4b965d9c7392" providerId="LiveId" clId="{A44E5494-10C1-4F1D-AF39-330BBFBC3E5D}" dt="2024-05-28T16:16:54.346" v="24977" actId="1076"/>
          <ac:picMkLst>
            <pc:docMk/>
            <pc:sldMk cId="2359839351" sldId="540"/>
            <ac:picMk id="8" creationId="{F09C4A5E-273C-BBC9-829B-0642FF904E01}"/>
          </ac:picMkLst>
        </pc:picChg>
        <pc:picChg chg="add del mod">
          <ac:chgData name="Justin Vacquerie" userId="968f4b965d9c7392" providerId="LiveId" clId="{A44E5494-10C1-4F1D-AF39-330BBFBC3E5D}" dt="2024-05-28T12:08:49.130" v="23574" actId="478"/>
          <ac:picMkLst>
            <pc:docMk/>
            <pc:sldMk cId="2359839351" sldId="540"/>
            <ac:picMk id="13" creationId="{76CA4637-0006-3ED6-2409-B6DD3BA55084}"/>
          </ac:picMkLst>
        </pc:picChg>
        <pc:picChg chg="add mod">
          <ac:chgData name="Justin Vacquerie" userId="968f4b965d9c7392" providerId="LiveId" clId="{A44E5494-10C1-4F1D-AF39-330BBFBC3E5D}" dt="2024-05-28T12:09:02.864" v="23581" actId="208"/>
          <ac:picMkLst>
            <pc:docMk/>
            <pc:sldMk cId="2359839351" sldId="540"/>
            <ac:picMk id="17" creationId="{B42D2AB7-9C63-02D8-E166-CF799E7566F8}"/>
          </ac:picMkLst>
        </pc:picChg>
      </pc:sldChg>
      <pc:sldChg chg="add">
        <pc:chgData name="Justin Vacquerie" userId="968f4b965d9c7392" providerId="LiveId" clId="{A44E5494-10C1-4F1D-AF39-330BBFBC3E5D}" dt="2024-06-04T07:59:19.114" v="34888"/>
        <pc:sldMkLst>
          <pc:docMk/>
          <pc:sldMk cId="992126455" sldId="541"/>
        </pc:sldMkLst>
      </pc:sldChg>
      <pc:sldChg chg="addSp delSp modSp add del mod">
        <pc:chgData name="Justin Vacquerie" userId="968f4b965d9c7392" providerId="LiveId" clId="{A44E5494-10C1-4F1D-AF39-330BBFBC3E5D}" dt="2024-06-04T07:59:12.055" v="34887" actId="2696"/>
        <pc:sldMkLst>
          <pc:docMk/>
          <pc:sldMk cId="2323927491" sldId="541"/>
        </pc:sldMkLst>
        <pc:spChg chg="add mod">
          <ac:chgData name="Justin Vacquerie" userId="968f4b965d9c7392" providerId="LiveId" clId="{A44E5494-10C1-4F1D-AF39-330BBFBC3E5D}" dt="2024-05-29T12:34:09.689" v="28478" actId="1035"/>
          <ac:spMkLst>
            <pc:docMk/>
            <pc:sldMk cId="2323927491" sldId="541"/>
            <ac:spMk id="5" creationId="{5062AA79-50E7-9565-5148-88CC6781F9D9}"/>
          </ac:spMkLst>
        </pc:spChg>
        <pc:spChg chg="add mod">
          <ac:chgData name="Justin Vacquerie" userId="968f4b965d9c7392" providerId="LiveId" clId="{A44E5494-10C1-4F1D-AF39-330BBFBC3E5D}" dt="2024-05-30T15:50:31.148" v="32601" actId="313"/>
          <ac:spMkLst>
            <pc:docMk/>
            <pc:sldMk cId="2323927491" sldId="541"/>
            <ac:spMk id="6" creationId="{5C04EDFA-3526-5606-028B-4A15439B9CE8}"/>
          </ac:spMkLst>
        </pc:spChg>
        <pc:picChg chg="del">
          <ac:chgData name="Justin Vacquerie" userId="968f4b965d9c7392" providerId="LiveId" clId="{A44E5494-10C1-4F1D-AF39-330BBFBC3E5D}" dt="2024-05-28T13:25:24.286" v="24508" actId="478"/>
          <ac:picMkLst>
            <pc:docMk/>
            <pc:sldMk cId="2323927491" sldId="541"/>
            <ac:picMk id="5" creationId="{834F71E4-23EF-2712-C1DC-3BCC0962F7DE}"/>
          </ac:picMkLst>
        </pc:picChg>
        <pc:picChg chg="add mod">
          <ac:chgData name="Justin Vacquerie" userId="968f4b965d9c7392" providerId="LiveId" clId="{A44E5494-10C1-4F1D-AF39-330BBFBC3E5D}" dt="2024-05-28T16:25:22.086" v="25575" actId="1076"/>
          <ac:picMkLst>
            <pc:docMk/>
            <pc:sldMk cId="2323927491" sldId="541"/>
            <ac:picMk id="8" creationId="{D29BD299-BB94-6229-4DF7-6DAA3D45897A}"/>
          </ac:picMkLst>
        </pc:picChg>
      </pc:sldChg>
      <pc:sldChg chg="addSp delSp modSp add mod modNotesTx">
        <pc:chgData name="Justin Vacquerie" userId="968f4b965d9c7392" providerId="LiveId" clId="{A44E5494-10C1-4F1D-AF39-330BBFBC3E5D}" dt="2024-06-10T10:30:54.692" v="62396" actId="20577"/>
        <pc:sldMkLst>
          <pc:docMk/>
          <pc:sldMk cId="370060373" sldId="542"/>
        </pc:sldMkLst>
        <pc:spChg chg="mod">
          <ac:chgData name="Justin Vacquerie" userId="968f4b965d9c7392" providerId="LiveId" clId="{A44E5494-10C1-4F1D-AF39-330BBFBC3E5D}" dt="2024-05-29T12:18:21.310" v="28115" actId="20577"/>
          <ac:spMkLst>
            <pc:docMk/>
            <pc:sldMk cId="370060373" sldId="542"/>
            <ac:spMk id="5" creationId="{7DFD0AC0-7DF7-8A47-8823-3353F62821AE}"/>
          </ac:spMkLst>
        </pc:spChg>
        <pc:picChg chg="add mod">
          <ac:chgData name="Justin Vacquerie" userId="968f4b965d9c7392" providerId="LiveId" clId="{A44E5494-10C1-4F1D-AF39-330BBFBC3E5D}" dt="2024-05-28T19:35:50.348" v="27441"/>
          <ac:picMkLst>
            <pc:docMk/>
            <pc:sldMk cId="370060373" sldId="542"/>
            <ac:picMk id="6" creationId="{C5935B4D-255A-B543-11C5-77DE4FC4CDEC}"/>
          </ac:picMkLst>
        </pc:picChg>
        <pc:picChg chg="add mod">
          <ac:chgData name="Justin Vacquerie" userId="968f4b965d9c7392" providerId="LiveId" clId="{A44E5494-10C1-4F1D-AF39-330BBFBC3E5D}" dt="2024-05-28T19:35:53.287" v="27443"/>
          <ac:picMkLst>
            <pc:docMk/>
            <pc:sldMk cId="370060373" sldId="542"/>
            <ac:picMk id="8" creationId="{9267350D-857A-042B-7049-AD06E8A3C121}"/>
          </ac:picMkLst>
        </pc:picChg>
        <pc:picChg chg="mod">
          <ac:chgData name="Justin Vacquerie" userId="968f4b965d9c7392" providerId="LiveId" clId="{A44E5494-10C1-4F1D-AF39-330BBFBC3E5D}" dt="2024-05-29T16:45:44.345" v="29913" actId="1076"/>
          <ac:picMkLst>
            <pc:docMk/>
            <pc:sldMk cId="370060373" sldId="542"/>
            <ac:picMk id="9" creationId="{7F1DA969-77BA-C23E-B4FF-577290A131F0}"/>
          </ac:picMkLst>
        </pc:picChg>
        <pc:picChg chg="del">
          <ac:chgData name="Justin Vacquerie" userId="968f4b965d9c7392" providerId="LiveId" clId="{A44E5494-10C1-4F1D-AF39-330BBFBC3E5D}" dt="2024-05-28T19:35:53.021" v="27442" actId="478"/>
          <ac:picMkLst>
            <pc:docMk/>
            <pc:sldMk cId="370060373" sldId="542"/>
            <ac:picMk id="11" creationId="{E17C0DDD-DF95-45AF-60EB-66A720E31CAD}"/>
          </ac:picMkLst>
        </pc:picChg>
      </pc:sldChg>
      <pc:sldChg chg="addSp delSp modSp add mod modNotesTx">
        <pc:chgData name="Justin Vacquerie" userId="968f4b965d9c7392" providerId="LiveId" clId="{A44E5494-10C1-4F1D-AF39-330BBFBC3E5D}" dt="2024-06-10T10:26:52.203" v="61846" actId="20577"/>
        <pc:sldMkLst>
          <pc:docMk/>
          <pc:sldMk cId="480251972" sldId="543"/>
        </pc:sldMkLst>
        <pc:spChg chg="mod">
          <ac:chgData name="Justin Vacquerie" userId="968f4b965d9c7392" providerId="LiveId" clId="{A44E5494-10C1-4F1D-AF39-330BBFBC3E5D}" dt="2024-05-29T12:18:02.080" v="28085" actId="20577"/>
          <ac:spMkLst>
            <pc:docMk/>
            <pc:sldMk cId="480251972" sldId="543"/>
            <ac:spMk id="5" creationId="{7DFD0AC0-7DF7-8A47-8823-3353F62821AE}"/>
          </ac:spMkLst>
        </pc:spChg>
        <pc:spChg chg="add mod">
          <ac:chgData name="Justin Vacquerie" userId="968f4b965d9c7392" providerId="LiveId" clId="{A44E5494-10C1-4F1D-AF39-330BBFBC3E5D}" dt="2024-05-29T16:46:41.791" v="29941" actId="20577"/>
          <ac:spMkLst>
            <pc:docMk/>
            <pc:sldMk cId="480251972" sldId="543"/>
            <ac:spMk id="6" creationId="{E159C924-6990-5E30-D2B0-DF93664CC407}"/>
          </ac:spMkLst>
        </pc:spChg>
        <pc:picChg chg="del">
          <ac:chgData name="Justin Vacquerie" userId="968f4b965d9c7392" providerId="LiveId" clId="{A44E5494-10C1-4F1D-AF39-330BBFBC3E5D}" dt="2024-05-28T19:38:38.932" v="27514" actId="478"/>
          <ac:picMkLst>
            <pc:docMk/>
            <pc:sldMk cId="480251972" sldId="543"/>
            <ac:picMk id="11" creationId="{E17C0DDD-DF95-45AF-60EB-66A720E31CAD}"/>
          </ac:picMkLst>
        </pc:picChg>
      </pc:sldChg>
      <pc:sldChg chg="add">
        <pc:chgData name="Justin Vacquerie" userId="968f4b965d9c7392" providerId="LiveId" clId="{A44E5494-10C1-4F1D-AF39-330BBFBC3E5D}" dt="2024-06-04T07:59:19.114" v="34888"/>
        <pc:sldMkLst>
          <pc:docMk/>
          <pc:sldMk cId="3298197222" sldId="544"/>
        </pc:sldMkLst>
      </pc:sldChg>
      <pc:sldChg chg="addSp delSp modSp add del mod ord">
        <pc:chgData name="Justin Vacquerie" userId="968f4b965d9c7392" providerId="LiveId" clId="{A44E5494-10C1-4F1D-AF39-330BBFBC3E5D}" dt="2024-06-04T07:59:12.055" v="34887" actId="2696"/>
        <pc:sldMkLst>
          <pc:docMk/>
          <pc:sldMk cId="3444688862" sldId="544"/>
        </pc:sldMkLst>
        <pc:picChg chg="del">
          <ac:chgData name="Justin Vacquerie" userId="968f4b965d9c7392" providerId="LiveId" clId="{A44E5494-10C1-4F1D-AF39-330BBFBC3E5D}" dt="2024-05-29T12:29:24.630" v="28463" actId="478"/>
          <ac:picMkLst>
            <pc:docMk/>
            <pc:sldMk cId="3444688862" sldId="544"/>
            <ac:picMk id="8" creationId="{D29BD299-BB94-6229-4DF7-6DAA3D45897A}"/>
          </ac:picMkLst>
        </pc:picChg>
        <pc:picChg chg="add mod">
          <ac:chgData name="Justin Vacquerie" userId="968f4b965d9c7392" providerId="LiveId" clId="{A44E5494-10C1-4F1D-AF39-330BBFBC3E5D}" dt="2024-05-30T16:01:57.618" v="32603" actId="1076"/>
          <ac:picMkLst>
            <pc:docMk/>
            <pc:sldMk cId="3444688862" sldId="544"/>
            <ac:picMk id="11" creationId="{6D8276D4-9E0F-BFB4-9B96-FAD6C1969BCA}"/>
          </ac:picMkLst>
        </pc:picChg>
      </pc:sldChg>
      <pc:sldChg chg="new del">
        <pc:chgData name="Justin Vacquerie" userId="968f4b965d9c7392" providerId="LiveId" clId="{A44E5494-10C1-4F1D-AF39-330BBFBC3E5D}" dt="2024-05-29T12:57:55.007" v="29250" actId="47"/>
        <pc:sldMkLst>
          <pc:docMk/>
          <pc:sldMk cId="3460526886" sldId="545"/>
        </pc:sldMkLst>
      </pc:sldChg>
      <pc:sldChg chg="addSp delSp modSp add mod ord">
        <pc:chgData name="Justin Vacquerie" userId="968f4b965d9c7392" providerId="LiveId" clId="{A44E5494-10C1-4F1D-AF39-330BBFBC3E5D}" dt="2024-05-31T17:34:27.269" v="33152"/>
        <pc:sldMkLst>
          <pc:docMk/>
          <pc:sldMk cId="3673080307" sldId="545"/>
        </pc:sldMkLst>
        <pc:spChg chg="mod">
          <ac:chgData name="Justin Vacquerie" userId="968f4b965d9c7392" providerId="LiveId" clId="{A44E5494-10C1-4F1D-AF39-330BBFBC3E5D}" dt="2024-05-29T19:29:44.959" v="31745" actId="14100"/>
          <ac:spMkLst>
            <pc:docMk/>
            <pc:sldMk cId="3673080307" sldId="545"/>
            <ac:spMk id="5" creationId="{F723EAF3-56E4-E1B4-9CA5-F095B5F1A8DD}"/>
          </ac:spMkLst>
        </pc:spChg>
        <pc:picChg chg="del mod">
          <ac:chgData name="Justin Vacquerie" userId="968f4b965d9c7392" providerId="LiveId" clId="{A44E5494-10C1-4F1D-AF39-330BBFBC3E5D}" dt="2024-05-29T18:57:40.937" v="31725" actId="478"/>
          <ac:picMkLst>
            <pc:docMk/>
            <pc:sldMk cId="3673080307" sldId="545"/>
            <ac:picMk id="7" creationId="{BC5C7E25-14A8-401D-89B9-C37E5F1EC33C}"/>
          </ac:picMkLst>
        </pc:picChg>
        <pc:picChg chg="add mod">
          <ac:chgData name="Justin Vacquerie" userId="968f4b965d9c7392" providerId="LiveId" clId="{A44E5494-10C1-4F1D-AF39-330BBFBC3E5D}" dt="2024-05-29T19:01:01.446" v="31731" actId="1076"/>
          <ac:picMkLst>
            <pc:docMk/>
            <pc:sldMk cId="3673080307" sldId="545"/>
            <ac:picMk id="9" creationId="{AD7E3720-F7A4-3514-D5CD-F5F9608941C5}"/>
          </ac:picMkLst>
        </pc:picChg>
        <pc:picChg chg="add mod">
          <ac:chgData name="Justin Vacquerie" userId="968f4b965d9c7392" providerId="LiveId" clId="{A44E5494-10C1-4F1D-AF39-330BBFBC3E5D}" dt="2024-05-30T14:34:30.187" v="32573" actId="1076"/>
          <ac:picMkLst>
            <pc:docMk/>
            <pc:sldMk cId="3673080307" sldId="545"/>
            <ac:picMk id="11" creationId="{E0AA4E22-7B48-482A-037A-7346C7AB9ECA}"/>
          </ac:picMkLst>
        </pc:picChg>
      </pc:sldChg>
      <pc:sldChg chg="modSp add mod ord">
        <pc:chgData name="Justin Vacquerie" userId="968f4b965d9c7392" providerId="LiveId" clId="{A44E5494-10C1-4F1D-AF39-330BBFBC3E5D}" dt="2024-05-31T17:34:27.269" v="33152"/>
        <pc:sldMkLst>
          <pc:docMk/>
          <pc:sldMk cId="2685165020" sldId="546"/>
        </pc:sldMkLst>
        <pc:spChg chg="mod">
          <ac:chgData name="Justin Vacquerie" userId="968f4b965d9c7392" providerId="LiveId" clId="{A44E5494-10C1-4F1D-AF39-330BBFBC3E5D}" dt="2024-05-29T19:29:59.108" v="31747" actId="14100"/>
          <ac:spMkLst>
            <pc:docMk/>
            <pc:sldMk cId="2685165020" sldId="546"/>
            <ac:spMk id="5" creationId="{F723EAF3-56E4-E1B4-9CA5-F095B5F1A8DD}"/>
          </ac:spMkLst>
        </pc:spChg>
        <pc:picChg chg="mod">
          <ac:chgData name="Justin Vacquerie" userId="968f4b965d9c7392" providerId="LiveId" clId="{A44E5494-10C1-4F1D-AF39-330BBFBC3E5D}" dt="2024-05-29T19:29:55.313" v="31746" actId="1076"/>
          <ac:picMkLst>
            <pc:docMk/>
            <pc:sldMk cId="2685165020" sldId="546"/>
            <ac:picMk id="7" creationId="{BC5C7E25-14A8-401D-89B9-C37E5F1EC33C}"/>
          </ac:picMkLst>
        </pc:picChg>
      </pc:sldChg>
      <pc:sldChg chg="addSp delSp modSp add mod ord">
        <pc:chgData name="Justin Vacquerie" userId="968f4b965d9c7392" providerId="LiveId" clId="{A44E5494-10C1-4F1D-AF39-330BBFBC3E5D}" dt="2024-05-31T17:34:27.269" v="33152"/>
        <pc:sldMkLst>
          <pc:docMk/>
          <pc:sldMk cId="1116934833" sldId="547"/>
        </pc:sldMkLst>
        <pc:spChg chg="mod">
          <ac:chgData name="Justin Vacquerie" userId="968f4b965d9c7392" providerId="LiveId" clId="{A44E5494-10C1-4F1D-AF39-330BBFBC3E5D}" dt="2024-05-29T19:29:26.143" v="31744" actId="14100"/>
          <ac:spMkLst>
            <pc:docMk/>
            <pc:sldMk cId="1116934833" sldId="547"/>
            <ac:spMk id="5" creationId="{F723EAF3-56E4-E1B4-9CA5-F095B5F1A8DD}"/>
          </ac:spMkLst>
        </pc:spChg>
        <pc:picChg chg="del">
          <ac:chgData name="Justin Vacquerie" userId="968f4b965d9c7392" providerId="LiveId" clId="{A44E5494-10C1-4F1D-AF39-330BBFBC3E5D}" dt="2024-05-29T19:28:43.124" v="31735" actId="478"/>
          <ac:picMkLst>
            <pc:docMk/>
            <pc:sldMk cId="1116934833" sldId="547"/>
            <ac:picMk id="7" creationId="{BC5C7E25-14A8-401D-89B9-C37E5F1EC33C}"/>
          </ac:picMkLst>
        </pc:picChg>
        <pc:picChg chg="add mod">
          <ac:chgData name="Justin Vacquerie" userId="968f4b965d9c7392" providerId="LiveId" clId="{A44E5494-10C1-4F1D-AF39-330BBFBC3E5D}" dt="2024-05-29T19:28:48.209" v="31738" actId="1076"/>
          <ac:picMkLst>
            <pc:docMk/>
            <pc:sldMk cId="1116934833" sldId="547"/>
            <ac:picMk id="9" creationId="{FEF31D4A-6E28-40E1-D8F1-D01B2E1E06A8}"/>
          </ac:picMkLst>
        </pc:picChg>
      </pc:sldChg>
      <pc:sldChg chg="addSp delSp modSp add mod ord">
        <pc:chgData name="Justin Vacquerie" userId="968f4b965d9c7392" providerId="LiveId" clId="{A44E5494-10C1-4F1D-AF39-330BBFBC3E5D}" dt="2024-05-31T17:34:27.269" v="33152"/>
        <pc:sldMkLst>
          <pc:docMk/>
          <pc:sldMk cId="2901467282" sldId="548"/>
        </pc:sldMkLst>
        <pc:picChg chg="add mod">
          <ac:chgData name="Justin Vacquerie" userId="968f4b965d9c7392" providerId="LiveId" clId="{A44E5494-10C1-4F1D-AF39-330BBFBC3E5D}" dt="2024-05-29T19:32:07.492" v="31759" actId="1076"/>
          <ac:picMkLst>
            <pc:docMk/>
            <pc:sldMk cId="2901467282" sldId="548"/>
            <ac:picMk id="7" creationId="{9D9F56C6-7786-082F-1F61-F3972C9A9937}"/>
          </ac:picMkLst>
        </pc:picChg>
        <pc:picChg chg="del">
          <ac:chgData name="Justin Vacquerie" userId="968f4b965d9c7392" providerId="LiveId" clId="{A44E5494-10C1-4F1D-AF39-330BBFBC3E5D}" dt="2024-05-29T19:30:20.985" v="31749" actId="478"/>
          <ac:picMkLst>
            <pc:docMk/>
            <pc:sldMk cId="2901467282" sldId="548"/>
            <ac:picMk id="9" creationId="{AD7E3720-F7A4-3514-D5CD-F5F9608941C5}"/>
          </ac:picMkLst>
        </pc:picChg>
      </pc:sldChg>
      <pc:sldChg chg="addSp delSp modSp add mod modNotesTx">
        <pc:chgData name="Justin Vacquerie" userId="968f4b965d9c7392" providerId="LiveId" clId="{A44E5494-10C1-4F1D-AF39-330BBFBC3E5D}" dt="2024-06-10T19:58:11.419" v="68278" actId="313"/>
        <pc:sldMkLst>
          <pc:docMk/>
          <pc:sldMk cId="407338994" sldId="549"/>
        </pc:sldMkLst>
        <pc:spChg chg="mod">
          <ac:chgData name="Justin Vacquerie" userId="968f4b965d9c7392" providerId="LiveId" clId="{A44E5494-10C1-4F1D-AF39-330BBFBC3E5D}" dt="2024-06-04T08:23:43.062" v="34928" actId="20577"/>
          <ac:spMkLst>
            <pc:docMk/>
            <pc:sldMk cId="407338994" sldId="549"/>
            <ac:spMk id="8" creationId="{70CF1D62-990C-4E58-A1A8-F70EB50FE982}"/>
          </ac:spMkLst>
        </pc:spChg>
        <pc:spChg chg="del">
          <ac:chgData name="Justin Vacquerie" userId="968f4b965d9c7392" providerId="LiveId" clId="{A44E5494-10C1-4F1D-AF39-330BBFBC3E5D}" dt="2024-05-31T17:09:59.937" v="32662" actId="478"/>
          <ac:spMkLst>
            <pc:docMk/>
            <pc:sldMk cId="407338994" sldId="549"/>
            <ac:spMk id="11" creationId="{DDEEBC9C-8653-3F98-FB7B-67F928CC2737}"/>
          </ac:spMkLst>
        </pc:spChg>
        <pc:graphicFrameChg chg="add mod modGraphic">
          <ac:chgData name="Justin Vacquerie" userId="968f4b965d9c7392" providerId="LiveId" clId="{A44E5494-10C1-4F1D-AF39-330BBFBC3E5D}" dt="2024-06-05T09:19:08.920" v="43711" actId="313"/>
          <ac:graphicFrameMkLst>
            <pc:docMk/>
            <pc:sldMk cId="407338994" sldId="549"/>
            <ac:graphicFrameMk id="5" creationId="{3D2E2887-146F-884F-CCA9-1C9FBE13360B}"/>
          </ac:graphicFrameMkLst>
        </pc:graphicFrameChg>
        <pc:graphicFrameChg chg="add mod">
          <ac:chgData name="Justin Vacquerie" userId="968f4b965d9c7392" providerId="LiveId" clId="{A44E5494-10C1-4F1D-AF39-330BBFBC3E5D}" dt="2024-05-31T17:17:31.366" v="33027"/>
          <ac:graphicFrameMkLst>
            <pc:docMk/>
            <pc:sldMk cId="407338994" sldId="549"/>
            <ac:graphicFrameMk id="9" creationId="{67BBC08C-1200-D293-8E2B-8BCED1830C84}"/>
          </ac:graphicFrameMkLst>
        </pc:graphicFrameChg>
        <pc:picChg chg="del">
          <ac:chgData name="Justin Vacquerie" userId="968f4b965d9c7392" providerId="LiveId" clId="{A44E5494-10C1-4F1D-AF39-330BBFBC3E5D}" dt="2024-05-31T17:09:58.890" v="32661" actId="478"/>
          <ac:picMkLst>
            <pc:docMk/>
            <pc:sldMk cId="407338994" sldId="549"/>
            <ac:picMk id="6" creationId="{37561327-B771-EBD8-B1DF-AE8A1E67300C}"/>
          </ac:picMkLst>
        </pc:picChg>
        <pc:picChg chg="del">
          <ac:chgData name="Justin Vacquerie" userId="968f4b965d9c7392" providerId="LiveId" clId="{A44E5494-10C1-4F1D-AF39-330BBFBC3E5D}" dt="2024-05-31T17:09:57.984" v="32660" actId="478"/>
          <ac:picMkLst>
            <pc:docMk/>
            <pc:sldMk cId="407338994" sldId="549"/>
            <ac:picMk id="10" creationId="{6989BE08-6065-5F3C-3175-A345EFE3E227}"/>
          </ac:picMkLst>
        </pc:picChg>
      </pc:sldChg>
      <pc:sldChg chg="new del ord">
        <pc:chgData name="Justin Vacquerie" userId="968f4b965d9c7392" providerId="LiveId" clId="{A44E5494-10C1-4F1D-AF39-330BBFBC3E5D}" dt="2024-06-01T09:04:14.478" v="33235" actId="47"/>
        <pc:sldMkLst>
          <pc:docMk/>
          <pc:sldMk cId="150168493" sldId="550"/>
        </pc:sldMkLst>
      </pc:sldChg>
      <pc:sldChg chg="addSp delSp modSp add mod modAnim modNotesTx">
        <pc:chgData name="Justin Vacquerie" userId="968f4b965d9c7392" providerId="LiveId" clId="{A44E5494-10C1-4F1D-AF39-330BBFBC3E5D}" dt="2024-06-11T06:44:07.835" v="69112" actId="20577"/>
        <pc:sldMkLst>
          <pc:docMk/>
          <pc:sldMk cId="2509877166" sldId="550"/>
        </pc:sldMkLst>
        <pc:spChg chg="mod">
          <ac:chgData name="Justin Vacquerie" userId="968f4b965d9c7392" providerId="LiveId" clId="{A44E5494-10C1-4F1D-AF39-330BBFBC3E5D}" dt="2024-06-05T11:04:55.129" v="44335" actId="20577"/>
          <ac:spMkLst>
            <pc:docMk/>
            <pc:sldMk cId="2509877166" sldId="550"/>
            <ac:spMk id="5" creationId="{AC21C156-9927-A939-2721-EEED020CE4B9}"/>
          </ac:spMkLst>
        </pc:spChg>
        <pc:picChg chg="del">
          <ac:chgData name="Justin Vacquerie" userId="968f4b965d9c7392" providerId="LiveId" clId="{A44E5494-10C1-4F1D-AF39-330BBFBC3E5D}" dt="2024-06-04T11:55:07.728" v="39780" actId="478"/>
          <ac:picMkLst>
            <pc:docMk/>
            <pc:sldMk cId="2509877166" sldId="550"/>
            <ac:picMk id="9" creationId="{9DFA2BDC-C526-CA9D-07C9-950B0D336552}"/>
          </ac:picMkLst>
        </pc:picChg>
        <pc:picChg chg="add mod">
          <ac:chgData name="Justin Vacquerie" userId="968f4b965d9c7392" providerId="LiveId" clId="{A44E5494-10C1-4F1D-AF39-330BBFBC3E5D}" dt="2024-06-05T08:39:21.827" v="41524" actId="14100"/>
          <ac:picMkLst>
            <pc:docMk/>
            <pc:sldMk cId="2509877166" sldId="550"/>
            <ac:picMk id="10" creationId="{51959448-B996-D043-AB22-29BF54AF5484}"/>
          </ac:picMkLst>
        </pc:picChg>
        <pc:picChg chg="del mod">
          <ac:chgData name="Justin Vacquerie" userId="968f4b965d9c7392" providerId="LiveId" clId="{A44E5494-10C1-4F1D-AF39-330BBFBC3E5D}" dt="2024-06-04T12:38:23.339" v="39854" actId="478"/>
          <ac:picMkLst>
            <pc:docMk/>
            <pc:sldMk cId="2509877166" sldId="550"/>
            <ac:picMk id="11" creationId="{FF97CAE9-8B3F-242D-A05C-0DD33D1DBEDC}"/>
          </ac:picMkLst>
        </pc:picChg>
        <pc:cxnChg chg="add mod">
          <ac:chgData name="Justin Vacquerie" userId="968f4b965d9c7392" providerId="LiveId" clId="{A44E5494-10C1-4F1D-AF39-330BBFBC3E5D}" dt="2024-06-05T08:42:58.695" v="41688" actId="693"/>
          <ac:cxnSpMkLst>
            <pc:docMk/>
            <pc:sldMk cId="2509877166" sldId="550"/>
            <ac:cxnSpMk id="9" creationId="{16AF54FC-9F5E-D9CA-B7BE-3DC40D2F96F0}"/>
          </ac:cxnSpMkLst>
        </pc:cxnChg>
        <pc:cxnChg chg="add mod">
          <ac:chgData name="Justin Vacquerie" userId="968f4b965d9c7392" providerId="LiveId" clId="{A44E5494-10C1-4F1D-AF39-330BBFBC3E5D}" dt="2024-06-05T08:42:58.695" v="41688" actId="693"/>
          <ac:cxnSpMkLst>
            <pc:docMk/>
            <pc:sldMk cId="2509877166" sldId="550"/>
            <ac:cxnSpMk id="11" creationId="{B8A34402-F6A6-56F3-F52B-729C0E3A7EBB}"/>
          </ac:cxnSpMkLst>
        </pc:cxnChg>
      </pc:sldChg>
      <pc:sldChg chg="add modNotesTx">
        <pc:chgData name="Justin Vacquerie" userId="968f4b965d9c7392" providerId="LiveId" clId="{A44E5494-10C1-4F1D-AF39-330BBFBC3E5D}" dt="2024-06-11T17:13:58.641" v="69129" actId="20577"/>
        <pc:sldMkLst>
          <pc:docMk/>
          <pc:sldMk cId="3854751260" sldId="551"/>
        </pc:sldMkLst>
      </pc:sldChg>
    </pc:docChg>
  </pc:docChgLst>
  <pc:docChgLst>
    <pc:chgData name="Justin Vacquerie" userId="968f4b965d9c7392" providerId="LiveId" clId="{C5F20BF7-1F50-453B-B7D2-2BC485F5A43D}"/>
    <pc:docChg chg="custSel modSld">
      <pc:chgData name="Justin Vacquerie" userId="968f4b965d9c7392" providerId="LiveId" clId="{C5F20BF7-1F50-453B-B7D2-2BC485F5A43D}" dt="2024-04-23T14:23:40.879" v="504" actId="20577"/>
      <pc:docMkLst>
        <pc:docMk/>
      </pc:docMkLst>
      <pc:sldChg chg="addSp delSp modSp mod modNotesTx">
        <pc:chgData name="Justin Vacquerie" userId="968f4b965d9c7392" providerId="LiveId" clId="{C5F20BF7-1F50-453B-B7D2-2BC485F5A43D}" dt="2024-04-23T13:41:42.414" v="27" actId="20577"/>
        <pc:sldMkLst>
          <pc:docMk/>
          <pc:sldMk cId="377472839" sldId="455"/>
        </pc:sldMkLst>
        <pc:picChg chg="del mod">
          <ac:chgData name="Justin Vacquerie" userId="968f4b965d9c7392" providerId="LiveId" clId="{C5F20BF7-1F50-453B-B7D2-2BC485F5A43D}" dt="2024-04-23T13:40:32.053" v="11" actId="478"/>
          <ac:picMkLst>
            <pc:docMk/>
            <pc:sldMk cId="377472839" sldId="455"/>
            <ac:picMk id="6" creationId="{BFA47FCB-2704-5177-11C7-4E375CF3D66C}"/>
          </ac:picMkLst>
        </pc:picChg>
        <pc:picChg chg="add mod">
          <ac:chgData name="Justin Vacquerie" userId="968f4b965d9c7392" providerId="LiveId" clId="{C5F20BF7-1F50-453B-B7D2-2BC485F5A43D}" dt="2024-04-23T13:40:59.229" v="22" actId="1076"/>
          <ac:picMkLst>
            <pc:docMk/>
            <pc:sldMk cId="377472839" sldId="455"/>
            <ac:picMk id="7" creationId="{59F7E512-034D-7DD4-7CD5-4BEAC11C2111}"/>
          </ac:picMkLst>
        </pc:picChg>
        <pc:picChg chg="add mod modCrop">
          <ac:chgData name="Justin Vacquerie" userId="968f4b965d9c7392" providerId="LiveId" clId="{C5F20BF7-1F50-453B-B7D2-2BC485F5A43D}" dt="2024-04-23T13:41:02.260" v="23" actId="14100"/>
          <ac:picMkLst>
            <pc:docMk/>
            <pc:sldMk cId="377472839" sldId="455"/>
            <ac:picMk id="11" creationId="{3C9AC221-26A7-A99E-83AC-0074EE158626}"/>
          </ac:picMkLst>
        </pc:picChg>
        <pc:picChg chg="add mod">
          <ac:chgData name="Justin Vacquerie" userId="968f4b965d9c7392" providerId="LiveId" clId="{C5F20BF7-1F50-453B-B7D2-2BC485F5A43D}" dt="2024-04-23T13:41:19.738" v="26" actId="1076"/>
          <ac:picMkLst>
            <pc:docMk/>
            <pc:sldMk cId="377472839" sldId="455"/>
            <ac:picMk id="13" creationId="{D6EA406C-9982-E050-208C-3B8B5CCA266D}"/>
          </ac:picMkLst>
        </pc:picChg>
      </pc:sldChg>
      <pc:sldChg chg="modAnim">
        <pc:chgData name="Justin Vacquerie" userId="968f4b965d9c7392" providerId="LiveId" clId="{C5F20BF7-1F50-453B-B7D2-2BC485F5A43D}" dt="2024-04-23T09:03:58.595" v="0"/>
        <pc:sldMkLst>
          <pc:docMk/>
          <pc:sldMk cId="2386199087" sldId="469"/>
        </pc:sldMkLst>
      </pc:sldChg>
      <pc:sldChg chg="modNotesTx">
        <pc:chgData name="Justin Vacquerie" userId="968f4b965d9c7392" providerId="LiveId" clId="{C5F20BF7-1F50-453B-B7D2-2BC485F5A43D}" dt="2024-04-23T13:43:21.752" v="190" actId="20577"/>
        <pc:sldMkLst>
          <pc:docMk/>
          <pc:sldMk cId="970525911" sldId="474"/>
        </pc:sldMkLst>
      </pc:sldChg>
      <pc:sldChg chg="modSp modNotesTx">
        <pc:chgData name="Justin Vacquerie" userId="968f4b965d9c7392" providerId="LiveId" clId="{C5F20BF7-1F50-453B-B7D2-2BC485F5A43D}" dt="2024-04-23T14:23:40.879" v="504" actId="20577"/>
        <pc:sldMkLst>
          <pc:docMk/>
          <pc:sldMk cId="3819206255" sldId="484"/>
        </pc:sldMkLst>
        <pc:spChg chg="mod">
          <ac:chgData name="Justin Vacquerie" userId="968f4b965d9c7392" providerId="LiveId" clId="{C5F20BF7-1F50-453B-B7D2-2BC485F5A43D}" dt="2024-04-23T14:23:40.879" v="504" actId="20577"/>
          <ac:spMkLst>
            <pc:docMk/>
            <pc:sldMk cId="3819206255" sldId="484"/>
            <ac:spMk id="6" creationId="{9ED2D6A1-4EE9-46DE-A612-191381845B2F}"/>
          </ac:spMkLst>
        </pc:spChg>
      </pc:sldChg>
      <pc:sldChg chg="modAnim">
        <pc:chgData name="Justin Vacquerie" userId="968f4b965d9c7392" providerId="LiveId" clId="{C5F20BF7-1F50-453B-B7D2-2BC485F5A43D}" dt="2024-04-23T09:04:22.657" v="1"/>
        <pc:sldMkLst>
          <pc:docMk/>
          <pc:sldMk cId="3002491363" sldId="492"/>
        </pc:sldMkLst>
      </pc:sldChg>
    </pc:docChg>
  </pc:docChgLst>
  <pc:docChgLst>
    <pc:chgData name="Justin Vacquerie" userId="968f4b965d9c7392" providerId="LiveId" clId="{93E37F95-3AC3-47A6-A3F6-AF31F8A2C114}"/>
    <pc:docChg chg="undo custSel addSld delSld modSld sldOrd modSection">
      <pc:chgData name="Justin Vacquerie" userId="968f4b965d9c7392" providerId="LiveId" clId="{93E37F95-3AC3-47A6-A3F6-AF31F8A2C114}" dt="2024-09-07T16:39:11.274" v="26132" actId="20577"/>
      <pc:docMkLst>
        <pc:docMk/>
      </pc:docMkLst>
      <pc:sldChg chg="modSp mod modNotesTx">
        <pc:chgData name="Justin Vacquerie" userId="968f4b965d9c7392" providerId="LiveId" clId="{93E37F95-3AC3-47A6-A3F6-AF31F8A2C114}" dt="2024-09-07T16:16:00.439" v="25929" actId="20577"/>
        <pc:sldMkLst>
          <pc:docMk/>
          <pc:sldMk cId="2625297165" sldId="305"/>
        </pc:sldMkLst>
        <pc:spChg chg="mod">
          <ac:chgData name="Justin Vacquerie" userId="968f4b965d9c7392" providerId="LiveId" clId="{93E37F95-3AC3-47A6-A3F6-AF31F8A2C114}" dt="2024-09-03T08:10:36.143" v="4120" actId="20577"/>
          <ac:spMkLst>
            <pc:docMk/>
            <pc:sldMk cId="2625297165" sldId="305"/>
            <ac:spMk id="7" creationId="{54E9E228-B02C-3941-B458-23CB2D67B476}"/>
          </ac:spMkLst>
        </pc:spChg>
      </pc:sldChg>
      <pc:sldChg chg="modSp mod modNotesTx">
        <pc:chgData name="Justin Vacquerie" userId="968f4b965d9c7392" providerId="LiveId" clId="{93E37F95-3AC3-47A6-A3F6-AF31F8A2C114}" dt="2024-09-04T19:08:59.400" v="9173" actId="20577"/>
        <pc:sldMkLst>
          <pc:docMk/>
          <pc:sldMk cId="4285847947" sldId="375"/>
        </pc:sldMkLst>
        <pc:spChg chg="mod">
          <ac:chgData name="Justin Vacquerie" userId="968f4b965d9c7392" providerId="LiveId" clId="{93E37F95-3AC3-47A6-A3F6-AF31F8A2C114}" dt="2024-09-02T06:52:53.317" v="51" actId="20577"/>
          <ac:spMkLst>
            <pc:docMk/>
            <pc:sldMk cId="4285847947" sldId="375"/>
            <ac:spMk id="5" creationId="{99516ACA-375D-1140-8EDA-CE04AAC75809}"/>
          </ac:spMkLst>
        </pc:spChg>
        <pc:spChg chg="mod">
          <ac:chgData name="Justin Vacquerie" userId="968f4b965d9c7392" providerId="LiveId" clId="{93E37F95-3AC3-47A6-A3F6-AF31F8A2C114}" dt="2024-09-04T19:08:59.400" v="9173" actId="20577"/>
          <ac:spMkLst>
            <pc:docMk/>
            <pc:sldMk cId="4285847947" sldId="375"/>
            <ac:spMk id="6" creationId="{348362CB-F41D-164B-BAC7-F91A6E68A2AC}"/>
          </ac:spMkLst>
        </pc:spChg>
      </pc:sldChg>
      <pc:sldChg chg="modSp mod">
        <pc:chgData name="Justin Vacquerie" userId="968f4b965d9c7392" providerId="LiveId" clId="{93E37F95-3AC3-47A6-A3F6-AF31F8A2C114}" dt="2024-09-04T11:38:17.046" v="5682" actId="20577"/>
        <pc:sldMkLst>
          <pc:docMk/>
          <pc:sldMk cId="1499487663" sldId="442"/>
        </pc:sldMkLst>
        <pc:spChg chg="mod">
          <ac:chgData name="Justin Vacquerie" userId="968f4b965d9c7392" providerId="LiveId" clId="{93E37F95-3AC3-47A6-A3F6-AF31F8A2C114}" dt="2024-09-04T11:38:17.046" v="5682" actId="20577"/>
          <ac:spMkLst>
            <pc:docMk/>
            <pc:sldMk cId="1499487663" sldId="442"/>
            <ac:spMk id="3" creationId="{FFD2D1FF-5A5A-EAA1-3ECB-C26C7E0CF2AE}"/>
          </ac:spMkLst>
        </pc:spChg>
      </pc:sldChg>
      <pc:sldChg chg="addSp delSp modSp mod delAnim modNotesTx">
        <pc:chgData name="Justin Vacquerie" userId="968f4b965d9c7392" providerId="LiveId" clId="{93E37F95-3AC3-47A6-A3F6-AF31F8A2C114}" dt="2024-09-07T16:16:15.875" v="25936" actId="20577"/>
        <pc:sldMkLst>
          <pc:docMk/>
          <pc:sldMk cId="3731666523" sldId="464"/>
        </pc:sldMkLst>
        <pc:spChg chg="mod">
          <ac:chgData name="Justin Vacquerie" userId="968f4b965d9c7392" providerId="LiveId" clId="{93E37F95-3AC3-47A6-A3F6-AF31F8A2C114}" dt="2024-09-07T09:11:07.912" v="22548" actId="20577"/>
          <ac:spMkLst>
            <pc:docMk/>
            <pc:sldMk cId="3731666523" sldId="464"/>
            <ac:spMk id="5" creationId="{AEA5F3CF-23E3-4D0A-E5D7-8E2335550C06}"/>
          </ac:spMkLst>
        </pc:spChg>
        <pc:spChg chg="mod">
          <ac:chgData name="Justin Vacquerie" userId="968f4b965d9c7392" providerId="LiveId" clId="{93E37F95-3AC3-47A6-A3F6-AF31F8A2C114}" dt="2024-09-07T09:12:11.661" v="22592" actId="20577"/>
          <ac:spMkLst>
            <pc:docMk/>
            <pc:sldMk cId="3731666523" sldId="464"/>
            <ac:spMk id="8" creationId="{E8AB1B43-3027-5263-D7EF-375F8DA705A4}"/>
          </ac:spMkLst>
        </pc:spChg>
        <pc:spChg chg="mod">
          <ac:chgData name="Justin Vacquerie" userId="968f4b965d9c7392" providerId="LiveId" clId="{93E37F95-3AC3-47A6-A3F6-AF31F8A2C114}" dt="2024-09-05T18:58:56.612" v="11909" actId="404"/>
          <ac:spMkLst>
            <pc:docMk/>
            <pc:sldMk cId="3731666523" sldId="464"/>
            <ac:spMk id="15" creationId="{30FDF7A4-1BD9-4B71-E79E-0E2A2D7A01CE}"/>
          </ac:spMkLst>
        </pc:spChg>
        <pc:picChg chg="del">
          <ac:chgData name="Justin Vacquerie" userId="968f4b965d9c7392" providerId="LiveId" clId="{93E37F95-3AC3-47A6-A3F6-AF31F8A2C114}" dt="2024-09-02T06:59:40.123" v="742" actId="478"/>
          <ac:picMkLst>
            <pc:docMk/>
            <pc:sldMk cId="3731666523" sldId="464"/>
            <ac:picMk id="6" creationId="{C8EC69B7-E213-C7B1-3ABD-A7629AEBC7FB}"/>
          </ac:picMkLst>
        </pc:picChg>
        <pc:picChg chg="add mod">
          <ac:chgData name="Justin Vacquerie" userId="968f4b965d9c7392" providerId="LiveId" clId="{93E37F95-3AC3-47A6-A3F6-AF31F8A2C114}" dt="2024-09-04T11:40:22.733" v="5802" actId="1076"/>
          <ac:picMkLst>
            <pc:docMk/>
            <pc:sldMk cId="3731666523" sldId="464"/>
            <ac:picMk id="11" creationId="{65936716-4B6F-93AD-714A-2BEA7E201075}"/>
          </ac:picMkLst>
        </pc:picChg>
        <pc:picChg chg="del">
          <ac:chgData name="Justin Vacquerie" userId="968f4b965d9c7392" providerId="LiveId" clId="{93E37F95-3AC3-47A6-A3F6-AF31F8A2C114}" dt="2024-09-02T07:14:02.816" v="785" actId="478"/>
          <ac:picMkLst>
            <pc:docMk/>
            <pc:sldMk cId="3731666523" sldId="464"/>
            <ac:picMk id="16" creationId="{8F528851-D737-191D-4294-1D69540B3DC6}"/>
          </ac:picMkLst>
        </pc:picChg>
      </pc:sldChg>
      <pc:sldChg chg="modSp mod modNotesTx">
        <pc:chgData name="Justin Vacquerie" userId="968f4b965d9c7392" providerId="LiveId" clId="{93E37F95-3AC3-47A6-A3F6-AF31F8A2C114}" dt="2024-09-07T14:00:14.914" v="25094" actId="20577"/>
        <pc:sldMkLst>
          <pc:docMk/>
          <pc:sldMk cId="581102438" sldId="466"/>
        </pc:sldMkLst>
        <pc:spChg chg="mod">
          <ac:chgData name="Justin Vacquerie" userId="968f4b965d9c7392" providerId="LiveId" clId="{93E37F95-3AC3-47A6-A3F6-AF31F8A2C114}" dt="2024-09-07T14:00:14.914" v="25094" actId="20577"/>
          <ac:spMkLst>
            <pc:docMk/>
            <pc:sldMk cId="581102438" sldId="466"/>
            <ac:spMk id="5" creationId="{FA577E1D-8767-F623-9DD3-FD3B7D9424F1}"/>
          </ac:spMkLst>
        </pc:spChg>
        <pc:spChg chg="mod">
          <ac:chgData name="Justin Vacquerie" userId="968f4b965d9c7392" providerId="LiveId" clId="{93E37F95-3AC3-47A6-A3F6-AF31F8A2C114}" dt="2024-09-02T07:30:43.041" v="1671" actId="20577"/>
          <ac:spMkLst>
            <pc:docMk/>
            <pc:sldMk cId="581102438" sldId="466"/>
            <ac:spMk id="10" creationId="{2FD916A2-EFE1-3E79-E76F-847498097424}"/>
          </ac:spMkLst>
        </pc:spChg>
      </pc:sldChg>
      <pc:sldChg chg="addSp delSp modSp mod modNotesTx">
        <pc:chgData name="Justin Vacquerie" userId="968f4b965d9c7392" providerId="LiveId" clId="{93E37F95-3AC3-47A6-A3F6-AF31F8A2C114}" dt="2024-09-07T14:31:02.696" v="25412" actId="20577"/>
        <pc:sldMkLst>
          <pc:docMk/>
          <pc:sldMk cId="3819206255" sldId="484"/>
        </pc:sldMkLst>
        <pc:spChg chg="del">
          <ac:chgData name="Justin Vacquerie" userId="968f4b965d9c7392" providerId="LiveId" clId="{93E37F95-3AC3-47A6-A3F6-AF31F8A2C114}" dt="2024-09-02T07:28:06.199" v="1601" actId="478"/>
          <ac:spMkLst>
            <pc:docMk/>
            <pc:sldMk cId="3819206255" sldId="484"/>
            <ac:spMk id="5" creationId="{EC7B9DA5-943B-474D-4513-588203BEC2A3}"/>
          </ac:spMkLst>
        </pc:spChg>
        <pc:spChg chg="del">
          <ac:chgData name="Justin Vacquerie" userId="968f4b965d9c7392" providerId="LiveId" clId="{93E37F95-3AC3-47A6-A3F6-AF31F8A2C114}" dt="2024-09-02T07:28:07.199" v="1602" actId="478"/>
          <ac:spMkLst>
            <pc:docMk/>
            <pc:sldMk cId="3819206255" sldId="484"/>
            <ac:spMk id="6" creationId="{956D2911-46B9-5EF3-5ED9-9E535FF4619B}"/>
          </ac:spMkLst>
        </pc:spChg>
        <pc:spChg chg="add mod">
          <ac:chgData name="Justin Vacquerie" userId="968f4b965d9c7392" providerId="LiveId" clId="{93E37F95-3AC3-47A6-A3F6-AF31F8A2C114}" dt="2024-09-07T14:31:02.696" v="25412" actId="20577"/>
          <ac:spMkLst>
            <pc:docMk/>
            <pc:sldMk cId="3819206255" sldId="484"/>
            <ac:spMk id="6" creationId="{B91A80BD-14C5-C55B-D65B-E867917FDFD2}"/>
          </ac:spMkLst>
        </pc:spChg>
        <pc:picChg chg="add mod">
          <ac:chgData name="Justin Vacquerie" userId="968f4b965d9c7392" providerId="LiveId" clId="{93E37F95-3AC3-47A6-A3F6-AF31F8A2C114}" dt="2024-09-07T07:32:11.963" v="22267" actId="1076"/>
          <ac:picMkLst>
            <pc:docMk/>
            <pc:sldMk cId="3819206255" sldId="484"/>
            <ac:picMk id="5" creationId="{60849208-1FB0-94CA-901D-A83FEA060E29}"/>
          </ac:picMkLst>
        </pc:picChg>
        <pc:cxnChg chg="del">
          <ac:chgData name="Justin Vacquerie" userId="968f4b965d9c7392" providerId="LiveId" clId="{93E37F95-3AC3-47A6-A3F6-AF31F8A2C114}" dt="2024-09-07T07:31:56.219" v="22264" actId="478"/>
          <ac:cxnSpMkLst>
            <pc:docMk/>
            <pc:sldMk cId="3819206255" sldId="484"/>
            <ac:cxnSpMk id="27" creationId="{19605906-90B0-09D0-B440-A6048F7E6A65}"/>
          </ac:cxnSpMkLst>
        </pc:cxnChg>
      </pc:sldChg>
      <pc:sldChg chg="modSp mod">
        <pc:chgData name="Justin Vacquerie" userId="968f4b965d9c7392" providerId="LiveId" clId="{93E37F95-3AC3-47A6-A3F6-AF31F8A2C114}" dt="2024-09-02T07:25:02.647" v="1475" actId="20577"/>
        <pc:sldMkLst>
          <pc:docMk/>
          <pc:sldMk cId="283737863" sldId="498"/>
        </pc:sldMkLst>
        <pc:spChg chg="mod">
          <ac:chgData name="Justin Vacquerie" userId="968f4b965d9c7392" providerId="LiveId" clId="{93E37F95-3AC3-47A6-A3F6-AF31F8A2C114}" dt="2024-09-02T07:25:02.647" v="1475" actId="20577"/>
          <ac:spMkLst>
            <pc:docMk/>
            <pc:sldMk cId="283737863" sldId="498"/>
            <ac:spMk id="3" creationId="{565E494A-28B1-0814-2C3E-0D666B2118FA}"/>
          </ac:spMkLst>
        </pc:spChg>
        <pc:spChg chg="mod">
          <ac:chgData name="Justin Vacquerie" userId="968f4b965d9c7392" providerId="LiveId" clId="{93E37F95-3AC3-47A6-A3F6-AF31F8A2C114}" dt="2024-09-02T07:23:35.974" v="1325" actId="20577"/>
          <ac:spMkLst>
            <pc:docMk/>
            <pc:sldMk cId="283737863" sldId="498"/>
            <ac:spMk id="4" creationId="{D27DF719-8225-CEEE-A42E-892FDFD37D1E}"/>
          </ac:spMkLst>
        </pc:spChg>
      </pc:sldChg>
      <pc:sldChg chg="addSp delSp modSp mod modNotesTx">
        <pc:chgData name="Justin Vacquerie" userId="968f4b965d9c7392" providerId="LiveId" clId="{93E37F95-3AC3-47A6-A3F6-AF31F8A2C114}" dt="2024-09-06T07:56:23.625" v="12790" actId="20577"/>
        <pc:sldMkLst>
          <pc:docMk/>
          <pc:sldMk cId="2809726428" sldId="499"/>
        </pc:sldMkLst>
        <pc:spChg chg="mod">
          <ac:chgData name="Justin Vacquerie" userId="968f4b965d9c7392" providerId="LiveId" clId="{93E37F95-3AC3-47A6-A3F6-AF31F8A2C114}" dt="2024-09-02T07:15:09.059" v="878" actId="20577"/>
          <ac:spMkLst>
            <pc:docMk/>
            <pc:sldMk cId="2809726428" sldId="499"/>
            <ac:spMk id="10" creationId="{1729C6A1-97C8-EDE7-D836-BB3AB5344E17}"/>
          </ac:spMkLst>
        </pc:spChg>
        <pc:spChg chg="del">
          <ac:chgData name="Justin Vacquerie" userId="968f4b965d9c7392" providerId="LiveId" clId="{93E37F95-3AC3-47A6-A3F6-AF31F8A2C114}" dt="2024-09-02T07:14:44.322" v="829" actId="478"/>
          <ac:spMkLst>
            <pc:docMk/>
            <pc:sldMk cId="2809726428" sldId="499"/>
            <ac:spMk id="12" creationId="{05449191-EAE3-44BA-DBB7-B9898CF48E10}"/>
          </ac:spMkLst>
        </pc:spChg>
        <pc:spChg chg="del">
          <ac:chgData name="Justin Vacquerie" userId="968f4b965d9c7392" providerId="LiveId" clId="{93E37F95-3AC3-47A6-A3F6-AF31F8A2C114}" dt="2024-09-02T07:14:45.150" v="830" actId="478"/>
          <ac:spMkLst>
            <pc:docMk/>
            <pc:sldMk cId="2809726428" sldId="499"/>
            <ac:spMk id="13" creationId="{9C7620E9-E990-238E-E809-0CB9BE6F54B3}"/>
          </ac:spMkLst>
        </pc:spChg>
        <pc:spChg chg="del">
          <ac:chgData name="Justin Vacquerie" userId="968f4b965d9c7392" providerId="LiveId" clId="{93E37F95-3AC3-47A6-A3F6-AF31F8A2C114}" dt="2024-09-02T07:14:43.026" v="828" actId="478"/>
          <ac:spMkLst>
            <pc:docMk/>
            <pc:sldMk cId="2809726428" sldId="499"/>
            <ac:spMk id="14" creationId="{F52CF932-9CC7-4649-29C0-701458B8B229}"/>
          </ac:spMkLst>
        </pc:spChg>
        <pc:spChg chg="del mod">
          <ac:chgData name="Justin Vacquerie" userId="968f4b965d9c7392" providerId="LiveId" clId="{93E37F95-3AC3-47A6-A3F6-AF31F8A2C114}" dt="2024-09-02T07:14:47.817" v="833" actId="478"/>
          <ac:spMkLst>
            <pc:docMk/>
            <pc:sldMk cId="2809726428" sldId="499"/>
            <ac:spMk id="15" creationId="{0AC860FE-29C2-1886-E616-33F989BBC526}"/>
          </ac:spMkLst>
        </pc:spChg>
        <pc:spChg chg="mod">
          <ac:chgData name="Justin Vacquerie" userId="968f4b965d9c7392" providerId="LiveId" clId="{93E37F95-3AC3-47A6-A3F6-AF31F8A2C114}" dt="2024-09-02T07:36:26.446" v="1889"/>
          <ac:spMkLst>
            <pc:docMk/>
            <pc:sldMk cId="2809726428" sldId="499"/>
            <ac:spMk id="18" creationId="{3BED0F00-1453-6CB2-915A-83D8D8BBF4F0}"/>
          </ac:spMkLst>
        </pc:spChg>
        <pc:picChg chg="del">
          <ac:chgData name="Justin Vacquerie" userId="968f4b965d9c7392" providerId="LiveId" clId="{93E37F95-3AC3-47A6-A3F6-AF31F8A2C114}" dt="2024-09-02T07:14:46.212" v="831" actId="478"/>
          <ac:picMkLst>
            <pc:docMk/>
            <pc:sldMk cId="2809726428" sldId="499"/>
            <ac:picMk id="6" creationId="{8317E60B-6228-B93F-2DCD-794D448BD5ED}"/>
          </ac:picMkLst>
        </pc:picChg>
        <pc:picChg chg="del">
          <ac:chgData name="Justin Vacquerie" userId="968f4b965d9c7392" providerId="LiveId" clId="{93E37F95-3AC3-47A6-A3F6-AF31F8A2C114}" dt="2024-09-02T07:14:41.979" v="827" actId="478"/>
          <ac:picMkLst>
            <pc:docMk/>
            <pc:sldMk cId="2809726428" sldId="499"/>
            <ac:picMk id="11" creationId="{825C77D8-186C-0EC1-870E-44C80358945C}"/>
          </ac:picMkLst>
        </pc:picChg>
        <pc:picChg chg="add mod">
          <ac:chgData name="Justin Vacquerie" userId="968f4b965d9c7392" providerId="LiveId" clId="{93E37F95-3AC3-47A6-A3F6-AF31F8A2C114}" dt="2024-09-02T07:16:39.067" v="885" actId="1076"/>
          <ac:picMkLst>
            <pc:docMk/>
            <pc:sldMk cId="2809726428" sldId="499"/>
            <ac:picMk id="16" creationId="{BC37ADD6-6D88-15BA-C64A-B7C032C55DF7}"/>
          </ac:picMkLst>
        </pc:picChg>
        <pc:cxnChg chg="del mod">
          <ac:chgData name="Justin Vacquerie" userId="968f4b965d9c7392" providerId="LiveId" clId="{93E37F95-3AC3-47A6-A3F6-AF31F8A2C114}" dt="2024-09-02T07:14:48.589" v="834" actId="478"/>
          <ac:cxnSpMkLst>
            <pc:docMk/>
            <pc:sldMk cId="2809726428" sldId="499"/>
            <ac:cxnSpMk id="8" creationId="{EF724688-0D3D-78E9-3D62-2F6A6A6538E9}"/>
          </ac:cxnSpMkLst>
        </pc:cxnChg>
      </pc:sldChg>
      <pc:sldChg chg="addSp delSp modSp mod delAnim modNotesTx">
        <pc:chgData name="Justin Vacquerie" userId="968f4b965d9c7392" providerId="LiveId" clId="{93E37F95-3AC3-47A6-A3F6-AF31F8A2C114}" dt="2024-09-07T16:39:11.274" v="26132" actId="20577"/>
        <pc:sldMkLst>
          <pc:docMk/>
          <pc:sldMk cId="2830983862" sldId="554"/>
        </pc:sldMkLst>
        <pc:spChg chg="del">
          <ac:chgData name="Justin Vacquerie" userId="968f4b965d9c7392" providerId="LiveId" clId="{93E37F95-3AC3-47A6-A3F6-AF31F8A2C114}" dt="2024-09-02T07:13:27.993" v="753" actId="478"/>
          <ac:spMkLst>
            <pc:docMk/>
            <pc:sldMk cId="2830983862" sldId="554"/>
            <ac:spMk id="5" creationId="{80FD7E7B-4D74-D501-1FDC-B0F73A10C6FD}"/>
          </ac:spMkLst>
        </pc:spChg>
        <pc:spChg chg="del mod">
          <ac:chgData name="Justin Vacquerie" userId="968f4b965d9c7392" providerId="LiveId" clId="{93E37F95-3AC3-47A6-A3F6-AF31F8A2C114}" dt="2024-09-02T07:13:30.470" v="756" actId="478"/>
          <ac:spMkLst>
            <pc:docMk/>
            <pc:sldMk cId="2830983862" sldId="554"/>
            <ac:spMk id="6" creationId="{23E560FB-13A7-06D6-596B-EB5146651AA6}"/>
          </ac:spMkLst>
        </pc:spChg>
        <pc:spChg chg="add del">
          <ac:chgData name="Justin Vacquerie" userId="968f4b965d9c7392" providerId="LiveId" clId="{93E37F95-3AC3-47A6-A3F6-AF31F8A2C114}" dt="2024-09-05T18:59:15.624" v="11911" actId="22"/>
          <ac:spMkLst>
            <pc:docMk/>
            <pc:sldMk cId="2830983862" sldId="554"/>
            <ac:spMk id="6" creationId="{6C5CC1FE-2EBF-6755-C6C3-1D95EFA4CBB8}"/>
          </ac:spMkLst>
        </pc:spChg>
        <pc:spChg chg="del">
          <ac:chgData name="Justin Vacquerie" userId="968f4b965d9c7392" providerId="LiveId" clId="{93E37F95-3AC3-47A6-A3F6-AF31F8A2C114}" dt="2024-09-02T07:13:50.129" v="777" actId="478"/>
          <ac:spMkLst>
            <pc:docMk/>
            <pc:sldMk cId="2830983862" sldId="554"/>
            <ac:spMk id="7" creationId="{160CCEDA-752B-6E9A-27D7-7DFB0A4D2A4B}"/>
          </ac:spMkLst>
        </pc:spChg>
        <pc:spChg chg="add del mod ord">
          <ac:chgData name="Justin Vacquerie" userId="968f4b965d9c7392" providerId="LiveId" clId="{93E37F95-3AC3-47A6-A3F6-AF31F8A2C114}" dt="2024-09-06T20:12:43.086" v="20614" actId="478"/>
          <ac:spMkLst>
            <pc:docMk/>
            <pc:sldMk cId="2830983862" sldId="554"/>
            <ac:spMk id="7" creationId="{CDFB6910-11E6-D221-5DC9-F6B7AB3202B8}"/>
          </ac:spMkLst>
        </pc:spChg>
        <pc:spChg chg="add mod">
          <ac:chgData name="Justin Vacquerie" userId="968f4b965d9c7392" providerId="LiveId" clId="{93E37F95-3AC3-47A6-A3F6-AF31F8A2C114}" dt="2024-09-07T09:17:59.922" v="22631" actId="1076"/>
          <ac:spMkLst>
            <pc:docMk/>
            <pc:sldMk cId="2830983862" sldId="554"/>
            <ac:spMk id="7" creationId="{F2B9397B-0A08-79EA-2BAC-1B66E751CA6D}"/>
          </ac:spMkLst>
        </pc:spChg>
        <pc:spChg chg="del">
          <ac:chgData name="Justin Vacquerie" userId="968f4b965d9c7392" providerId="LiveId" clId="{93E37F95-3AC3-47A6-A3F6-AF31F8A2C114}" dt="2024-09-02T07:13:33.358" v="759" actId="478"/>
          <ac:spMkLst>
            <pc:docMk/>
            <pc:sldMk cId="2830983862" sldId="554"/>
            <ac:spMk id="11" creationId="{4AEC6CBC-204C-A2A6-602F-E7E0677852CF}"/>
          </ac:spMkLst>
        </pc:spChg>
        <pc:spChg chg="del">
          <ac:chgData name="Justin Vacquerie" userId="968f4b965d9c7392" providerId="LiveId" clId="{93E37F95-3AC3-47A6-A3F6-AF31F8A2C114}" dt="2024-09-02T07:13:37.063" v="762" actId="478"/>
          <ac:spMkLst>
            <pc:docMk/>
            <pc:sldMk cId="2830983862" sldId="554"/>
            <ac:spMk id="13" creationId="{1DE148B3-542F-8F82-E3B1-D7045C0E37B1}"/>
          </ac:spMkLst>
        </pc:spChg>
        <pc:spChg chg="add mod">
          <ac:chgData name="Justin Vacquerie" userId="968f4b965d9c7392" providerId="LiveId" clId="{93E37F95-3AC3-47A6-A3F6-AF31F8A2C114}" dt="2024-09-07T09:18:12.098" v="22643" actId="20577"/>
          <ac:spMkLst>
            <pc:docMk/>
            <pc:sldMk cId="2830983862" sldId="554"/>
            <ac:spMk id="13" creationId="{43A626C4-9C31-16A3-6146-8E7859BD5570}"/>
          </ac:spMkLst>
        </pc:spChg>
        <pc:spChg chg="add mod">
          <ac:chgData name="Justin Vacquerie" userId="968f4b965d9c7392" providerId="LiveId" clId="{93E37F95-3AC3-47A6-A3F6-AF31F8A2C114}" dt="2024-09-07T09:18:41.970" v="22646" actId="208"/>
          <ac:spMkLst>
            <pc:docMk/>
            <pc:sldMk cId="2830983862" sldId="554"/>
            <ac:spMk id="14" creationId="{83C68471-4928-DB56-961F-E1C510C8A025}"/>
          </ac:spMkLst>
        </pc:spChg>
        <pc:spChg chg="del">
          <ac:chgData name="Justin Vacquerie" userId="968f4b965d9c7392" providerId="LiveId" clId="{93E37F95-3AC3-47A6-A3F6-AF31F8A2C114}" dt="2024-09-02T07:13:51.608" v="779" actId="478"/>
          <ac:spMkLst>
            <pc:docMk/>
            <pc:sldMk cId="2830983862" sldId="554"/>
            <ac:spMk id="14" creationId="{D80B3ADE-9ECA-2F17-5162-E4F17A712682}"/>
          </ac:spMkLst>
        </pc:spChg>
        <pc:spChg chg="del">
          <ac:chgData name="Justin Vacquerie" userId="968f4b965d9c7392" providerId="LiveId" clId="{93E37F95-3AC3-47A6-A3F6-AF31F8A2C114}" dt="2024-09-02T07:13:46.444" v="772" actId="478"/>
          <ac:spMkLst>
            <pc:docMk/>
            <pc:sldMk cId="2830983862" sldId="554"/>
            <ac:spMk id="17" creationId="{20FC1654-1630-9368-F112-F91E9AC38CDD}"/>
          </ac:spMkLst>
        </pc:spChg>
        <pc:spChg chg="del mod">
          <ac:chgData name="Justin Vacquerie" userId="968f4b965d9c7392" providerId="LiveId" clId="{93E37F95-3AC3-47A6-A3F6-AF31F8A2C114}" dt="2024-09-02T07:13:54.380" v="783" actId="478"/>
          <ac:spMkLst>
            <pc:docMk/>
            <pc:sldMk cId="2830983862" sldId="554"/>
            <ac:spMk id="18" creationId="{88189754-0D79-9B5B-0536-1E5E325FD3BD}"/>
          </ac:spMkLst>
        </pc:spChg>
        <pc:spChg chg="del">
          <ac:chgData name="Justin Vacquerie" userId="968f4b965d9c7392" providerId="LiveId" clId="{93E37F95-3AC3-47A6-A3F6-AF31F8A2C114}" dt="2024-09-02T07:13:49.099" v="775" actId="478"/>
          <ac:spMkLst>
            <pc:docMk/>
            <pc:sldMk cId="2830983862" sldId="554"/>
            <ac:spMk id="19" creationId="{827F91D9-4600-C35A-666C-1985BDEAB49A}"/>
          </ac:spMkLst>
        </pc:spChg>
        <pc:spChg chg="del">
          <ac:chgData name="Justin Vacquerie" userId="968f4b965d9c7392" providerId="LiveId" clId="{93E37F95-3AC3-47A6-A3F6-AF31F8A2C114}" dt="2024-09-02T07:13:41.623" v="768" actId="478"/>
          <ac:spMkLst>
            <pc:docMk/>
            <pc:sldMk cId="2830983862" sldId="554"/>
            <ac:spMk id="20" creationId="{48E502FD-47EA-6411-A833-A50452F963A6}"/>
          </ac:spMkLst>
        </pc:spChg>
        <pc:spChg chg="del mod">
          <ac:chgData name="Justin Vacquerie" userId="968f4b965d9c7392" providerId="LiveId" clId="{93E37F95-3AC3-47A6-A3F6-AF31F8A2C114}" dt="2024-09-02T07:13:38.492" v="764" actId="478"/>
          <ac:spMkLst>
            <pc:docMk/>
            <pc:sldMk cId="2830983862" sldId="554"/>
            <ac:spMk id="21" creationId="{82A7B3B2-F578-BBC4-0121-FC787EA96649}"/>
          </ac:spMkLst>
        </pc:spChg>
        <pc:spChg chg="del mod">
          <ac:chgData name="Justin Vacquerie" userId="968f4b965d9c7392" providerId="LiveId" clId="{93E37F95-3AC3-47A6-A3F6-AF31F8A2C114}" dt="2024-09-02T07:13:42.638" v="769" actId="478"/>
          <ac:spMkLst>
            <pc:docMk/>
            <pc:sldMk cId="2830983862" sldId="554"/>
            <ac:spMk id="22" creationId="{7E865EC6-202A-00F8-96B8-BE6FAB75AB73}"/>
          </ac:spMkLst>
        </pc:spChg>
        <pc:spChg chg="del mod">
          <ac:chgData name="Justin Vacquerie" userId="968f4b965d9c7392" providerId="LiveId" clId="{93E37F95-3AC3-47A6-A3F6-AF31F8A2C114}" dt="2024-09-02T07:13:53.316" v="781" actId="478"/>
          <ac:spMkLst>
            <pc:docMk/>
            <pc:sldMk cId="2830983862" sldId="554"/>
            <ac:spMk id="23" creationId="{A907D50D-1060-5826-91A2-93165FCF0F5E}"/>
          </ac:spMkLst>
        </pc:spChg>
        <pc:spChg chg="del">
          <ac:chgData name="Justin Vacquerie" userId="968f4b965d9c7392" providerId="LiveId" clId="{93E37F95-3AC3-47A6-A3F6-AF31F8A2C114}" dt="2024-09-02T07:13:45.005" v="771" actId="478"/>
          <ac:spMkLst>
            <pc:docMk/>
            <pc:sldMk cId="2830983862" sldId="554"/>
            <ac:spMk id="24" creationId="{6553A96D-BC8F-9D02-013A-B6461E231217}"/>
          </ac:spMkLst>
        </pc:spChg>
        <pc:spChg chg="del">
          <ac:chgData name="Justin Vacquerie" userId="968f4b965d9c7392" providerId="LiveId" clId="{93E37F95-3AC3-47A6-A3F6-AF31F8A2C114}" dt="2024-09-02T07:13:34.760" v="760" actId="478"/>
          <ac:spMkLst>
            <pc:docMk/>
            <pc:sldMk cId="2830983862" sldId="554"/>
            <ac:spMk id="25" creationId="{68E6CCD4-3FA3-459A-8C99-29F39FF7527A}"/>
          </ac:spMkLst>
        </pc:spChg>
        <pc:spChg chg="del">
          <ac:chgData name="Justin Vacquerie" userId="968f4b965d9c7392" providerId="LiveId" clId="{93E37F95-3AC3-47A6-A3F6-AF31F8A2C114}" dt="2024-09-02T07:13:25.677" v="750" actId="478"/>
          <ac:spMkLst>
            <pc:docMk/>
            <pc:sldMk cId="2830983862" sldId="554"/>
            <ac:spMk id="26" creationId="{68E60670-993E-15CE-95DC-801BF6622DF0}"/>
          </ac:spMkLst>
        </pc:spChg>
        <pc:spChg chg="del">
          <ac:chgData name="Justin Vacquerie" userId="968f4b965d9c7392" providerId="LiveId" clId="{93E37F95-3AC3-47A6-A3F6-AF31F8A2C114}" dt="2024-09-02T07:13:50.419" v="778" actId="478"/>
          <ac:spMkLst>
            <pc:docMk/>
            <pc:sldMk cId="2830983862" sldId="554"/>
            <ac:spMk id="27" creationId="{5A275865-B2D9-E662-4E99-F2F75B90F3A1}"/>
          </ac:spMkLst>
        </pc:spChg>
        <pc:spChg chg="del">
          <ac:chgData name="Justin Vacquerie" userId="968f4b965d9c7392" providerId="LiveId" clId="{93E37F95-3AC3-47A6-A3F6-AF31F8A2C114}" dt="2024-09-02T07:13:49.599" v="776" actId="478"/>
          <ac:spMkLst>
            <pc:docMk/>
            <pc:sldMk cId="2830983862" sldId="554"/>
            <ac:spMk id="28" creationId="{8463EA32-D21E-50C8-127F-33DBA5886BA8}"/>
          </ac:spMkLst>
        </pc:spChg>
        <pc:spChg chg="del">
          <ac:chgData name="Justin Vacquerie" userId="968f4b965d9c7392" providerId="LiveId" clId="{93E37F95-3AC3-47A6-A3F6-AF31F8A2C114}" dt="2024-09-02T07:13:47.223" v="773" actId="478"/>
          <ac:spMkLst>
            <pc:docMk/>
            <pc:sldMk cId="2830983862" sldId="554"/>
            <ac:spMk id="29" creationId="{A9DE38DB-57BE-1A36-8280-0CC753359F46}"/>
          </ac:spMkLst>
        </pc:spChg>
        <pc:spChg chg="del">
          <ac:chgData name="Justin Vacquerie" userId="968f4b965d9c7392" providerId="LiveId" clId="{93E37F95-3AC3-47A6-A3F6-AF31F8A2C114}" dt="2024-09-02T07:13:43.125" v="770" actId="478"/>
          <ac:spMkLst>
            <pc:docMk/>
            <pc:sldMk cId="2830983862" sldId="554"/>
            <ac:spMk id="30" creationId="{355AD51B-CF71-696E-3BAC-B75C4FA2D38A}"/>
          </ac:spMkLst>
        </pc:spChg>
        <pc:spChg chg="del">
          <ac:chgData name="Justin Vacquerie" userId="968f4b965d9c7392" providerId="LiveId" clId="{93E37F95-3AC3-47A6-A3F6-AF31F8A2C114}" dt="2024-09-02T07:13:26.648" v="751" actId="478"/>
          <ac:spMkLst>
            <pc:docMk/>
            <pc:sldMk cId="2830983862" sldId="554"/>
            <ac:spMk id="31" creationId="{1271FFB6-1088-30E3-FDA9-E7D6292960AB}"/>
          </ac:spMkLst>
        </pc:spChg>
        <pc:spChg chg="del">
          <ac:chgData name="Justin Vacquerie" userId="968f4b965d9c7392" providerId="LiveId" clId="{93E37F95-3AC3-47A6-A3F6-AF31F8A2C114}" dt="2024-09-02T07:13:27.470" v="752" actId="478"/>
          <ac:spMkLst>
            <pc:docMk/>
            <pc:sldMk cId="2830983862" sldId="554"/>
            <ac:spMk id="32" creationId="{F0DA0290-C719-20CF-B3BA-D9C8C75BA4DC}"/>
          </ac:spMkLst>
        </pc:spChg>
        <pc:spChg chg="del">
          <ac:chgData name="Justin Vacquerie" userId="968f4b965d9c7392" providerId="LiveId" clId="{93E37F95-3AC3-47A6-A3F6-AF31F8A2C114}" dt="2024-09-02T07:13:31.246" v="757" actId="478"/>
          <ac:spMkLst>
            <pc:docMk/>
            <pc:sldMk cId="2830983862" sldId="554"/>
            <ac:spMk id="33" creationId="{34C47F65-84CF-3ECA-B6A8-137D0069DB0D}"/>
          </ac:spMkLst>
        </pc:spChg>
        <pc:spChg chg="del">
          <ac:chgData name="Justin Vacquerie" userId="968f4b965d9c7392" providerId="LiveId" clId="{93E37F95-3AC3-47A6-A3F6-AF31F8A2C114}" dt="2024-09-02T07:13:39.292" v="765" actId="478"/>
          <ac:spMkLst>
            <pc:docMk/>
            <pc:sldMk cId="2830983862" sldId="554"/>
            <ac:spMk id="35" creationId="{CECFA1F5-C78E-5281-B9F8-59B8AEE79C67}"/>
          </ac:spMkLst>
        </pc:spChg>
        <pc:spChg chg="del">
          <ac:chgData name="Justin Vacquerie" userId="968f4b965d9c7392" providerId="LiveId" clId="{93E37F95-3AC3-47A6-A3F6-AF31F8A2C114}" dt="2024-09-02T07:13:40.045" v="766" actId="478"/>
          <ac:spMkLst>
            <pc:docMk/>
            <pc:sldMk cId="2830983862" sldId="554"/>
            <ac:spMk id="36" creationId="{427A1532-C683-EEDD-3C83-44E9B0112B59}"/>
          </ac:spMkLst>
        </pc:spChg>
        <pc:spChg chg="del">
          <ac:chgData name="Justin Vacquerie" userId="968f4b965d9c7392" providerId="LiveId" clId="{93E37F95-3AC3-47A6-A3F6-AF31F8A2C114}" dt="2024-09-02T07:13:35.780" v="761" actId="478"/>
          <ac:spMkLst>
            <pc:docMk/>
            <pc:sldMk cId="2830983862" sldId="554"/>
            <ac:spMk id="38" creationId="{A16B6989-A435-442F-C942-6E40287F4630}"/>
          </ac:spMkLst>
        </pc:spChg>
        <pc:spChg chg="del">
          <ac:chgData name="Justin Vacquerie" userId="968f4b965d9c7392" providerId="LiveId" clId="{93E37F95-3AC3-47A6-A3F6-AF31F8A2C114}" dt="2024-09-02T07:13:32.819" v="758" actId="478"/>
          <ac:spMkLst>
            <pc:docMk/>
            <pc:sldMk cId="2830983862" sldId="554"/>
            <ac:spMk id="39" creationId="{F35BF5C5-CC44-544F-2E0B-CAEE968AD8CC}"/>
          </ac:spMkLst>
        </pc:spChg>
        <pc:picChg chg="add del mod">
          <ac:chgData name="Justin Vacquerie" userId="968f4b965d9c7392" providerId="LiveId" clId="{93E37F95-3AC3-47A6-A3F6-AF31F8A2C114}" dt="2024-09-06T20:12:31.816" v="20610" actId="478"/>
          <ac:picMkLst>
            <pc:docMk/>
            <pc:sldMk cId="2830983862" sldId="554"/>
            <ac:picMk id="6" creationId="{7972F376-64F5-9756-D3CA-07FBFF9EC638}"/>
          </ac:picMkLst>
        </pc:picChg>
        <pc:picChg chg="add del mod">
          <ac:chgData name="Justin Vacquerie" userId="968f4b965d9c7392" providerId="LiveId" clId="{93E37F95-3AC3-47A6-A3F6-AF31F8A2C114}" dt="2024-09-06T05:51:21.283" v="12074" actId="478"/>
          <ac:picMkLst>
            <pc:docMk/>
            <pc:sldMk cId="2830983862" sldId="554"/>
            <ac:picMk id="11" creationId="{40FA5166-5CF2-D2B7-54BA-FFA30A322D3B}"/>
          </ac:picMkLst>
        </pc:picChg>
        <pc:picChg chg="add del mod ord">
          <ac:chgData name="Justin Vacquerie" userId="968f4b965d9c7392" providerId="LiveId" clId="{93E37F95-3AC3-47A6-A3F6-AF31F8A2C114}" dt="2024-09-07T09:24:02.610" v="22650" actId="478"/>
          <ac:picMkLst>
            <pc:docMk/>
            <pc:sldMk cId="2830983862" sldId="554"/>
            <ac:picMk id="11" creationId="{E2CDD656-8E8B-F1FB-9771-A31409D1B2AC}"/>
          </ac:picMkLst>
        </pc:picChg>
        <pc:picChg chg="del">
          <ac:chgData name="Justin Vacquerie" userId="968f4b965d9c7392" providerId="LiveId" clId="{93E37F95-3AC3-47A6-A3F6-AF31F8A2C114}" dt="2024-09-02T07:13:58.993" v="784" actId="478"/>
          <ac:picMkLst>
            <pc:docMk/>
            <pc:sldMk cId="2830983862" sldId="554"/>
            <ac:picMk id="16" creationId="{8F528851-D737-191D-4294-1D69540B3DC6}"/>
          </ac:picMkLst>
        </pc:picChg>
        <pc:picChg chg="add mod modCrop">
          <ac:chgData name="Justin Vacquerie" userId="968f4b965d9c7392" providerId="LiveId" clId="{93E37F95-3AC3-47A6-A3F6-AF31F8A2C114}" dt="2024-09-07T09:32:23.328" v="22721" actId="1038"/>
          <ac:picMkLst>
            <pc:docMk/>
            <pc:sldMk cId="2830983862" sldId="554"/>
            <ac:picMk id="17" creationId="{FB7070F3-D516-315C-F0E3-C269803380D2}"/>
          </ac:picMkLst>
        </pc:picChg>
        <pc:cxnChg chg="add mod">
          <ac:chgData name="Justin Vacquerie" userId="968f4b965d9c7392" providerId="LiveId" clId="{93E37F95-3AC3-47A6-A3F6-AF31F8A2C114}" dt="2024-09-07T09:19:01.688" v="22647" actId="14100"/>
          <ac:cxnSpMkLst>
            <pc:docMk/>
            <pc:sldMk cId="2830983862" sldId="554"/>
            <ac:cxnSpMk id="6" creationId="{95F2F3FE-CF8C-2CD6-5D41-C22CC4C4D8F8}"/>
          </ac:cxnSpMkLst>
        </pc:cxnChg>
        <pc:cxnChg chg="del mod">
          <ac:chgData name="Justin Vacquerie" userId="968f4b965d9c7392" providerId="LiveId" clId="{93E37F95-3AC3-47A6-A3F6-AF31F8A2C114}" dt="2024-09-02T07:13:48.094" v="774" actId="478"/>
          <ac:cxnSpMkLst>
            <pc:docMk/>
            <pc:sldMk cId="2830983862" sldId="554"/>
            <ac:cxnSpMk id="37" creationId="{F799F9CE-6D7F-349F-B041-3F2B94E8552B}"/>
          </ac:cxnSpMkLst>
        </pc:cxnChg>
      </pc:sldChg>
      <pc:sldChg chg="modSp mod modNotesTx">
        <pc:chgData name="Justin Vacquerie" userId="968f4b965d9c7392" providerId="LiveId" clId="{93E37F95-3AC3-47A6-A3F6-AF31F8A2C114}" dt="2024-09-05T19:20:28.607" v="11970" actId="313"/>
        <pc:sldMkLst>
          <pc:docMk/>
          <pc:sldMk cId="4043030372" sldId="555"/>
        </pc:sldMkLst>
        <pc:spChg chg="mod">
          <ac:chgData name="Justin Vacquerie" userId="968f4b965d9c7392" providerId="LiveId" clId="{93E37F95-3AC3-47A6-A3F6-AF31F8A2C114}" dt="2024-09-05T19:20:28.607" v="11970" actId="313"/>
          <ac:spMkLst>
            <pc:docMk/>
            <pc:sldMk cId="4043030372" sldId="555"/>
            <ac:spMk id="2" creationId="{B2D95C61-3AE3-C87E-97F1-D7269D43C6A3}"/>
          </ac:spMkLst>
        </pc:spChg>
        <pc:spChg chg="mod">
          <ac:chgData name="Justin Vacquerie" userId="968f4b965d9c7392" providerId="LiveId" clId="{93E37F95-3AC3-47A6-A3F6-AF31F8A2C114}" dt="2024-09-02T07:25:20.517" v="1496" actId="20577"/>
          <ac:spMkLst>
            <pc:docMk/>
            <pc:sldMk cId="4043030372" sldId="555"/>
            <ac:spMk id="4" creationId="{D27DF719-8225-CEEE-A42E-892FDFD37D1E}"/>
          </ac:spMkLst>
        </pc:spChg>
      </pc:sldChg>
      <pc:sldChg chg="del">
        <pc:chgData name="Justin Vacquerie" userId="968f4b965d9c7392" providerId="LiveId" clId="{93E37F95-3AC3-47A6-A3F6-AF31F8A2C114}" dt="2024-09-02T07:26:27.988" v="1565" actId="47"/>
        <pc:sldMkLst>
          <pc:docMk/>
          <pc:sldMk cId="20257996" sldId="556"/>
        </pc:sldMkLst>
      </pc:sldChg>
      <pc:sldChg chg="addSp delSp modSp mod delAnim modNotesTx">
        <pc:chgData name="Justin Vacquerie" userId="968f4b965d9c7392" providerId="LiveId" clId="{93E37F95-3AC3-47A6-A3F6-AF31F8A2C114}" dt="2024-09-07T13:57:13.297" v="25086" actId="20577"/>
        <pc:sldMkLst>
          <pc:docMk/>
          <pc:sldMk cId="547211414" sldId="557"/>
        </pc:sldMkLst>
        <pc:spChg chg="del">
          <ac:chgData name="Justin Vacquerie" userId="968f4b965d9c7392" providerId="LiveId" clId="{93E37F95-3AC3-47A6-A3F6-AF31F8A2C114}" dt="2024-09-02T07:21:20.051" v="1206" actId="478"/>
          <ac:spMkLst>
            <pc:docMk/>
            <pc:sldMk cId="547211414" sldId="557"/>
            <ac:spMk id="5" creationId="{8CA9CB6B-0903-A9D2-0BB2-B1C372E667DC}"/>
          </ac:spMkLst>
        </pc:spChg>
        <pc:spChg chg="del">
          <ac:chgData name="Justin Vacquerie" userId="968f4b965d9c7392" providerId="LiveId" clId="{93E37F95-3AC3-47A6-A3F6-AF31F8A2C114}" dt="2024-09-02T07:21:18.220" v="1204" actId="478"/>
          <ac:spMkLst>
            <pc:docMk/>
            <pc:sldMk cId="547211414" sldId="557"/>
            <ac:spMk id="6" creationId="{E4D0139A-B3D2-3E6B-29E5-00BEC9477E89}"/>
          </ac:spMkLst>
        </pc:spChg>
        <pc:spChg chg="add mod">
          <ac:chgData name="Justin Vacquerie" userId="968f4b965d9c7392" providerId="LiveId" clId="{93E37F95-3AC3-47A6-A3F6-AF31F8A2C114}" dt="2024-09-07T13:57:13.297" v="25086" actId="20577"/>
          <ac:spMkLst>
            <pc:docMk/>
            <pc:sldMk cId="547211414" sldId="557"/>
            <ac:spMk id="8" creationId="{432D136F-5A99-01EB-52FB-7FCC103A1C49}"/>
          </ac:spMkLst>
        </pc:spChg>
        <pc:spChg chg="del mod">
          <ac:chgData name="Justin Vacquerie" userId="968f4b965d9c7392" providerId="LiveId" clId="{93E37F95-3AC3-47A6-A3F6-AF31F8A2C114}" dt="2024-09-02T07:21:21.845" v="1208" actId="478"/>
          <ac:spMkLst>
            <pc:docMk/>
            <pc:sldMk cId="547211414" sldId="557"/>
            <ac:spMk id="8" creationId="{CCB22DB1-272F-4818-4564-2CCBCE92A231}"/>
          </ac:spMkLst>
        </pc:spChg>
        <pc:spChg chg="mod">
          <ac:chgData name="Justin Vacquerie" userId="968f4b965d9c7392" providerId="LiveId" clId="{93E37F95-3AC3-47A6-A3F6-AF31F8A2C114}" dt="2024-09-06T15:32:13.703" v="14936" actId="20577"/>
          <ac:spMkLst>
            <pc:docMk/>
            <pc:sldMk cId="547211414" sldId="557"/>
            <ac:spMk id="10" creationId="{1729C6A1-97C8-EDE7-D836-BB3AB5344E17}"/>
          </ac:spMkLst>
        </pc:spChg>
        <pc:spChg chg="add mod">
          <ac:chgData name="Justin Vacquerie" userId="968f4b965d9c7392" providerId="LiveId" clId="{93E37F95-3AC3-47A6-A3F6-AF31F8A2C114}" dt="2024-09-06T15:31:54.802" v="14902" actId="1076"/>
          <ac:spMkLst>
            <pc:docMk/>
            <pc:sldMk cId="547211414" sldId="557"/>
            <ac:spMk id="11" creationId="{3F01980C-B786-E021-4E6C-88F0F4DA9FC6}"/>
          </ac:spMkLst>
        </pc:spChg>
        <pc:spChg chg="mod">
          <ac:chgData name="Justin Vacquerie" userId="968f4b965d9c7392" providerId="LiveId" clId="{93E37F95-3AC3-47A6-A3F6-AF31F8A2C114}" dt="2024-09-02T07:36:35.225" v="1890"/>
          <ac:spMkLst>
            <pc:docMk/>
            <pc:sldMk cId="547211414" sldId="557"/>
            <ac:spMk id="18" creationId="{3BED0F00-1453-6CB2-915A-83D8D8BBF4F0}"/>
          </ac:spMkLst>
        </pc:spChg>
        <pc:picChg chg="add mod">
          <ac:chgData name="Justin Vacquerie" userId="968f4b965d9c7392" providerId="LiveId" clId="{93E37F95-3AC3-47A6-A3F6-AF31F8A2C114}" dt="2024-09-02T07:50:48.281" v="1971" actId="1076"/>
          <ac:picMkLst>
            <pc:docMk/>
            <pc:sldMk cId="547211414" sldId="557"/>
            <ac:picMk id="6" creationId="{2732A6F2-1CD6-C6EF-FEF1-770F5224F59E}"/>
          </ac:picMkLst>
        </pc:picChg>
        <pc:picChg chg="del">
          <ac:chgData name="Justin Vacquerie" userId="968f4b965d9c7392" providerId="LiveId" clId="{93E37F95-3AC3-47A6-A3F6-AF31F8A2C114}" dt="2024-09-02T07:21:14.763" v="1202" actId="478"/>
          <ac:picMkLst>
            <pc:docMk/>
            <pc:sldMk cId="547211414" sldId="557"/>
            <ac:picMk id="13" creationId="{90028C64-CF50-C6BE-3C35-546D427FE9A9}"/>
          </ac:picMkLst>
        </pc:picChg>
        <pc:picChg chg="del">
          <ac:chgData name="Justin Vacquerie" userId="968f4b965d9c7392" providerId="LiveId" clId="{93E37F95-3AC3-47A6-A3F6-AF31F8A2C114}" dt="2024-09-02T07:21:18.685" v="1205" actId="478"/>
          <ac:picMkLst>
            <pc:docMk/>
            <pc:sldMk cId="547211414" sldId="557"/>
            <ac:picMk id="17" creationId="{57AC0AC9-8262-51C7-028C-80C3893C4BCD}"/>
          </ac:picMkLst>
        </pc:picChg>
      </pc:sldChg>
      <pc:sldChg chg="del">
        <pc:chgData name="Justin Vacquerie" userId="968f4b965d9c7392" providerId="LiveId" clId="{93E37F95-3AC3-47A6-A3F6-AF31F8A2C114}" dt="2024-09-02T07:26:22.084" v="1562" actId="47"/>
        <pc:sldMkLst>
          <pc:docMk/>
          <pc:sldMk cId="574999813" sldId="560"/>
        </pc:sldMkLst>
      </pc:sldChg>
      <pc:sldChg chg="delSp del mod">
        <pc:chgData name="Justin Vacquerie" userId="968f4b965d9c7392" providerId="LiveId" clId="{93E37F95-3AC3-47A6-A3F6-AF31F8A2C114}" dt="2024-09-02T07:26:24.598" v="1564" actId="47"/>
        <pc:sldMkLst>
          <pc:docMk/>
          <pc:sldMk cId="3908413124" sldId="561"/>
        </pc:sldMkLst>
        <pc:spChg chg="del">
          <ac:chgData name="Justin Vacquerie" userId="968f4b965d9c7392" providerId="LiveId" clId="{93E37F95-3AC3-47A6-A3F6-AF31F8A2C114}" dt="2024-09-02T07:22:04.895" v="1300" actId="478"/>
          <ac:spMkLst>
            <pc:docMk/>
            <pc:sldMk cId="3908413124" sldId="561"/>
            <ac:spMk id="6" creationId="{95299BB5-BE1E-20CE-B1F6-17110ECC3C3F}"/>
          </ac:spMkLst>
        </pc:spChg>
        <pc:spChg chg="del">
          <ac:chgData name="Justin Vacquerie" userId="968f4b965d9c7392" providerId="LiveId" clId="{93E37F95-3AC3-47A6-A3F6-AF31F8A2C114}" dt="2024-09-02T07:22:01.659" v="1296" actId="478"/>
          <ac:spMkLst>
            <pc:docMk/>
            <pc:sldMk cId="3908413124" sldId="561"/>
            <ac:spMk id="14" creationId="{D9EF1CF3-9726-DADD-5399-CF53C4B9A09D}"/>
          </ac:spMkLst>
        </pc:spChg>
        <pc:spChg chg="del">
          <ac:chgData name="Justin Vacquerie" userId="968f4b965d9c7392" providerId="LiveId" clId="{93E37F95-3AC3-47A6-A3F6-AF31F8A2C114}" dt="2024-09-02T07:22:02.244" v="1297" actId="478"/>
          <ac:spMkLst>
            <pc:docMk/>
            <pc:sldMk cId="3908413124" sldId="561"/>
            <ac:spMk id="15" creationId="{AE619783-AF8C-57A6-C761-94C4C61FC01C}"/>
          </ac:spMkLst>
        </pc:spChg>
        <pc:spChg chg="del">
          <ac:chgData name="Justin Vacquerie" userId="968f4b965d9c7392" providerId="LiveId" clId="{93E37F95-3AC3-47A6-A3F6-AF31F8A2C114}" dt="2024-09-02T07:22:03.825" v="1299" actId="478"/>
          <ac:spMkLst>
            <pc:docMk/>
            <pc:sldMk cId="3908413124" sldId="561"/>
            <ac:spMk id="17" creationId="{A39A9873-C4D8-29A7-D27C-0317BADCDDFE}"/>
          </ac:spMkLst>
        </pc:spChg>
        <pc:picChg chg="del">
          <ac:chgData name="Justin Vacquerie" userId="968f4b965d9c7392" providerId="LiveId" clId="{93E37F95-3AC3-47A6-A3F6-AF31F8A2C114}" dt="2024-09-02T07:22:02.728" v="1298" actId="478"/>
          <ac:picMkLst>
            <pc:docMk/>
            <pc:sldMk cId="3908413124" sldId="561"/>
            <ac:picMk id="16" creationId="{A264B343-BA44-E7C5-207E-D18DB8810356}"/>
          </ac:picMkLst>
        </pc:picChg>
        <pc:picChg chg="del">
          <ac:chgData name="Justin Vacquerie" userId="968f4b965d9c7392" providerId="LiveId" clId="{93E37F95-3AC3-47A6-A3F6-AF31F8A2C114}" dt="2024-09-02T07:22:00.694" v="1295" actId="478"/>
          <ac:picMkLst>
            <pc:docMk/>
            <pc:sldMk cId="3908413124" sldId="561"/>
            <ac:picMk id="19" creationId="{A82CF70D-44E8-CE93-AA01-6AE7136371DA}"/>
          </ac:picMkLst>
        </pc:picChg>
      </pc:sldChg>
      <pc:sldChg chg="del">
        <pc:chgData name="Justin Vacquerie" userId="968f4b965d9c7392" providerId="LiveId" clId="{93E37F95-3AC3-47A6-A3F6-AF31F8A2C114}" dt="2024-09-02T07:27:54.157" v="1594" actId="47"/>
        <pc:sldMkLst>
          <pc:docMk/>
          <pc:sldMk cId="1057407866" sldId="565"/>
        </pc:sldMkLst>
      </pc:sldChg>
      <pc:sldChg chg="del">
        <pc:chgData name="Justin Vacquerie" userId="968f4b965d9c7392" providerId="LiveId" clId="{93E37F95-3AC3-47A6-A3F6-AF31F8A2C114}" dt="2024-09-02T07:26:31.678" v="1568" actId="47"/>
        <pc:sldMkLst>
          <pc:docMk/>
          <pc:sldMk cId="2228346057" sldId="566"/>
        </pc:sldMkLst>
      </pc:sldChg>
      <pc:sldChg chg="del">
        <pc:chgData name="Justin Vacquerie" userId="968f4b965d9c7392" providerId="LiveId" clId="{93E37F95-3AC3-47A6-A3F6-AF31F8A2C114}" dt="2024-09-02T07:13:22.711" v="749" actId="47"/>
        <pc:sldMkLst>
          <pc:docMk/>
          <pc:sldMk cId="2576052584" sldId="568"/>
        </pc:sldMkLst>
      </pc:sldChg>
      <pc:sldChg chg="del">
        <pc:chgData name="Justin Vacquerie" userId="968f4b965d9c7392" providerId="LiveId" clId="{93E37F95-3AC3-47A6-A3F6-AF31F8A2C114}" dt="2024-09-02T07:26:23.050" v="1563" actId="47"/>
        <pc:sldMkLst>
          <pc:docMk/>
          <pc:sldMk cId="172542696" sldId="569"/>
        </pc:sldMkLst>
      </pc:sldChg>
      <pc:sldChg chg="del">
        <pc:chgData name="Justin Vacquerie" userId="968f4b965d9c7392" providerId="LiveId" clId="{93E37F95-3AC3-47A6-A3F6-AF31F8A2C114}" dt="2024-09-02T07:27:54.832" v="1595" actId="47"/>
        <pc:sldMkLst>
          <pc:docMk/>
          <pc:sldMk cId="2977072559" sldId="570"/>
        </pc:sldMkLst>
      </pc:sldChg>
      <pc:sldChg chg="del">
        <pc:chgData name="Justin Vacquerie" userId="968f4b965d9c7392" providerId="LiveId" clId="{93E37F95-3AC3-47A6-A3F6-AF31F8A2C114}" dt="2024-09-02T07:27:53.499" v="1593" actId="47"/>
        <pc:sldMkLst>
          <pc:docMk/>
          <pc:sldMk cId="2014214141" sldId="572"/>
        </pc:sldMkLst>
      </pc:sldChg>
      <pc:sldChg chg="del">
        <pc:chgData name="Justin Vacquerie" userId="968f4b965d9c7392" providerId="LiveId" clId="{93E37F95-3AC3-47A6-A3F6-AF31F8A2C114}" dt="2024-09-02T07:27:52.840" v="1592" actId="47"/>
        <pc:sldMkLst>
          <pc:docMk/>
          <pc:sldMk cId="1117593750" sldId="573"/>
        </pc:sldMkLst>
      </pc:sldChg>
      <pc:sldChg chg="del">
        <pc:chgData name="Justin Vacquerie" userId="968f4b965d9c7392" providerId="LiveId" clId="{93E37F95-3AC3-47A6-A3F6-AF31F8A2C114}" dt="2024-09-02T07:27:51.310" v="1590" actId="47"/>
        <pc:sldMkLst>
          <pc:docMk/>
          <pc:sldMk cId="41102695" sldId="574"/>
        </pc:sldMkLst>
      </pc:sldChg>
      <pc:sldChg chg="del">
        <pc:chgData name="Justin Vacquerie" userId="968f4b965d9c7392" providerId="LiveId" clId="{93E37F95-3AC3-47A6-A3F6-AF31F8A2C114}" dt="2024-09-02T07:26:30.942" v="1567" actId="47"/>
        <pc:sldMkLst>
          <pc:docMk/>
          <pc:sldMk cId="2065575935" sldId="578"/>
        </pc:sldMkLst>
      </pc:sldChg>
      <pc:sldChg chg="del">
        <pc:chgData name="Justin Vacquerie" userId="968f4b965d9c7392" providerId="LiveId" clId="{93E37F95-3AC3-47A6-A3F6-AF31F8A2C114}" dt="2024-09-02T07:26:32.810" v="1569" actId="47"/>
        <pc:sldMkLst>
          <pc:docMk/>
          <pc:sldMk cId="1013168178" sldId="582"/>
        </pc:sldMkLst>
      </pc:sldChg>
      <pc:sldChg chg="del">
        <pc:chgData name="Justin Vacquerie" userId="968f4b965d9c7392" providerId="LiveId" clId="{93E37F95-3AC3-47A6-A3F6-AF31F8A2C114}" dt="2024-09-02T07:26:28.899" v="1566" actId="47"/>
        <pc:sldMkLst>
          <pc:docMk/>
          <pc:sldMk cId="950131239" sldId="583"/>
        </pc:sldMkLst>
      </pc:sldChg>
      <pc:sldChg chg="del">
        <pc:chgData name="Justin Vacquerie" userId="968f4b965d9c7392" providerId="LiveId" clId="{93E37F95-3AC3-47A6-A3F6-AF31F8A2C114}" dt="2024-09-02T07:27:47.103" v="1588" actId="47"/>
        <pc:sldMkLst>
          <pc:docMk/>
          <pc:sldMk cId="2926132059" sldId="585"/>
        </pc:sldMkLst>
      </pc:sldChg>
      <pc:sldChg chg="del">
        <pc:chgData name="Justin Vacquerie" userId="968f4b965d9c7392" providerId="LiveId" clId="{93E37F95-3AC3-47A6-A3F6-AF31F8A2C114}" dt="2024-09-02T07:27:55.589" v="1596" actId="47"/>
        <pc:sldMkLst>
          <pc:docMk/>
          <pc:sldMk cId="2965423225" sldId="586"/>
        </pc:sldMkLst>
      </pc:sldChg>
      <pc:sldChg chg="del">
        <pc:chgData name="Justin Vacquerie" userId="968f4b965d9c7392" providerId="LiveId" clId="{93E37F95-3AC3-47A6-A3F6-AF31F8A2C114}" dt="2024-09-02T07:28:00.334" v="1599" actId="47"/>
        <pc:sldMkLst>
          <pc:docMk/>
          <pc:sldMk cId="1946823932" sldId="588"/>
        </pc:sldMkLst>
      </pc:sldChg>
      <pc:sldChg chg="del">
        <pc:chgData name="Justin Vacquerie" userId="968f4b965d9c7392" providerId="LiveId" clId="{93E37F95-3AC3-47A6-A3F6-AF31F8A2C114}" dt="2024-09-02T07:27:56.723" v="1597" actId="47"/>
        <pc:sldMkLst>
          <pc:docMk/>
          <pc:sldMk cId="4294494372" sldId="589"/>
        </pc:sldMkLst>
      </pc:sldChg>
      <pc:sldChg chg="del">
        <pc:chgData name="Justin Vacquerie" userId="968f4b965d9c7392" providerId="LiveId" clId="{93E37F95-3AC3-47A6-A3F6-AF31F8A2C114}" dt="2024-09-02T07:27:52.125" v="1591" actId="47"/>
        <pc:sldMkLst>
          <pc:docMk/>
          <pc:sldMk cId="1769839600" sldId="591"/>
        </pc:sldMkLst>
      </pc:sldChg>
      <pc:sldChg chg="addSp modSp mod">
        <pc:chgData name="Justin Vacquerie" userId="968f4b965d9c7392" providerId="LiveId" clId="{93E37F95-3AC3-47A6-A3F6-AF31F8A2C114}" dt="2024-09-02T09:33:03.636" v="4038" actId="20577"/>
        <pc:sldMkLst>
          <pc:docMk/>
          <pc:sldMk cId="3193243458" sldId="592"/>
        </pc:sldMkLst>
        <pc:spChg chg="add mod">
          <ac:chgData name="Justin Vacquerie" userId="968f4b965d9c7392" providerId="LiveId" clId="{93E37F95-3AC3-47A6-A3F6-AF31F8A2C114}" dt="2024-09-02T09:33:03.636" v="4038" actId="20577"/>
          <ac:spMkLst>
            <pc:docMk/>
            <pc:sldMk cId="3193243458" sldId="592"/>
            <ac:spMk id="2" creationId="{496704FE-541B-FE0B-EDFB-8DA6290CBB13}"/>
          </ac:spMkLst>
        </pc:spChg>
        <pc:spChg chg="mod">
          <ac:chgData name="Justin Vacquerie" userId="968f4b965d9c7392" providerId="LiveId" clId="{93E37F95-3AC3-47A6-A3F6-AF31F8A2C114}" dt="2024-09-02T07:28:25.087" v="1655" actId="20577"/>
          <ac:spMkLst>
            <pc:docMk/>
            <pc:sldMk cId="3193243458" sldId="592"/>
            <ac:spMk id="10" creationId="{2FD916A2-EFE1-3E79-E76F-847498097424}"/>
          </ac:spMkLst>
        </pc:spChg>
      </pc:sldChg>
      <pc:sldChg chg="del">
        <pc:chgData name="Justin Vacquerie" userId="968f4b965d9c7392" providerId="LiveId" clId="{93E37F95-3AC3-47A6-A3F6-AF31F8A2C114}" dt="2024-09-02T07:28:03.026" v="1600" actId="47"/>
        <pc:sldMkLst>
          <pc:docMk/>
          <pc:sldMk cId="2885284439" sldId="593"/>
        </pc:sldMkLst>
      </pc:sldChg>
      <pc:sldChg chg="addSp delSp modSp add mod modAnim modNotesTx">
        <pc:chgData name="Justin Vacquerie" userId="968f4b965d9c7392" providerId="LiveId" clId="{93E37F95-3AC3-47A6-A3F6-AF31F8A2C114}" dt="2024-09-07T12:54:33.274" v="24663"/>
        <pc:sldMkLst>
          <pc:docMk/>
          <pc:sldMk cId="3543720777" sldId="593"/>
        </pc:sldMkLst>
        <pc:spChg chg="add mod">
          <ac:chgData name="Justin Vacquerie" userId="968f4b965d9c7392" providerId="LiveId" clId="{93E37F95-3AC3-47A6-A3F6-AF31F8A2C114}" dt="2024-09-07T12:39:44.402" v="23784" actId="20577"/>
          <ac:spMkLst>
            <pc:docMk/>
            <pc:sldMk cId="3543720777" sldId="593"/>
            <ac:spMk id="5" creationId="{079284DF-D50A-E4F1-93A7-BA2418D8BC48}"/>
          </ac:spMkLst>
        </pc:spChg>
        <pc:spChg chg="add del mod">
          <ac:chgData name="Justin Vacquerie" userId="968f4b965d9c7392" providerId="LiveId" clId="{93E37F95-3AC3-47A6-A3F6-AF31F8A2C114}" dt="2024-09-02T12:17:18.780" v="4044" actId="21"/>
          <ac:spMkLst>
            <pc:docMk/>
            <pc:sldMk cId="3543720777" sldId="593"/>
            <ac:spMk id="6" creationId="{AE7A157B-CB74-1875-C45C-8B6B3CAAA2FC}"/>
          </ac:spMkLst>
        </pc:spChg>
        <pc:spChg chg="add">
          <ac:chgData name="Justin Vacquerie" userId="968f4b965d9c7392" providerId="LiveId" clId="{93E37F95-3AC3-47A6-A3F6-AF31F8A2C114}" dt="2024-09-07T12:39:08.780" v="23776"/>
          <ac:spMkLst>
            <pc:docMk/>
            <pc:sldMk cId="3543720777" sldId="593"/>
            <ac:spMk id="7" creationId="{BD8EF091-B103-AF62-3D5F-0DB734E81B43}"/>
          </ac:spMkLst>
        </pc:spChg>
        <pc:spChg chg="mod">
          <ac:chgData name="Justin Vacquerie" userId="968f4b965d9c7392" providerId="LiveId" clId="{93E37F95-3AC3-47A6-A3F6-AF31F8A2C114}" dt="2024-09-07T12:31:26.618" v="23774" actId="20577"/>
          <ac:spMkLst>
            <pc:docMk/>
            <pc:sldMk cId="3543720777" sldId="593"/>
            <ac:spMk id="8" creationId="{E8AB1B43-3027-5263-D7EF-375F8DA705A4}"/>
          </ac:spMkLst>
        </pc:spChg>
        <pc:spChg chg="mod">
          <ac:chgData name="Justin Vacquerie" userId="968f4b965d9c7392" providerId="LiveId" clId="{93E37F95-3AC3-47A6-A3F6-AF31F8A2C114}" dt="2024-09-04T19:12:25.595" v="9175" actId="20577"/>
          <ac:spMkLst>
            <pc:docMk/>
            <pc:sldMk cId="3543720777" sldId="593"/>
            <ac:spMk id="9" creationId="{CF8969C0-C683-F8D8-E6AD-2A1BFA7D4EFC}"/>
          </ac:spMkLst>
        </pc:spChg>
        <pc:spChg chg="add mod">
          <ac:chgData name="Justin Vacquerie" userId="968f4b965d9c7392" providerId="LiveId" clId="{93E37F95-3AC3-47A6-A3F6-AF31F8A2C114}" dt="2024-09-07T12:45:40.552" v="24367" actId="1076"/>
          <ac:spMkLst>
            <pc:docMk/>
            <pc:sldMk cId="3543720777" sldId="593"/>
            <ac:spMk id="11" creationId="{35C25A71-CCEC-E7CD-BE4D-75ACD4C6357F}"/>
          </ac:spMkLst>
        </pc:spChg>
        <pc:spChg chg="add mod">
          <ac:chgData name="Justin Vacquerie" userId="968f4b965d9c7392" providerId="LiveId" clId="{93E37F95-3AC3-47A6-A3F6-AF31F8A2C114}" dt="2024-09-07T12:52:30.510" v="24657" actId="20577"/>
          <ac:spMkLst>
            <pc:docMk/>
            <pc:sldMk cId="3543720777" sldId="593"/>
            <ac:spMk id="13" creationId="{D2F0E407-D256-DB33-AB5D-D3FB32AB8D15}"/>
          </ac:spMkLst>
        </pc:spChg>
        <pc:picChg chg="add mod">
          <ac:chgData name="Justin Vacquerie" userId="968f4b965d9c7392" providerId="LiveId" clId="{93E37F95-3AC3-47A6-A3F6-AF31F8A2C114}" dt="2024-09-06T08:07:04.501" v="12912" actId="1076"/>
          <ac:picMkLst>
            <pc:docMk/>
            <pc:sldMk cId="3543720777" sldId="593"/>
            <ac:picMk id="6" creationId="{68572D35-DA0D-F2F0-7446-F64409335607}"/>
          </ac:picMkLst>
        </pc:picChg>
      </pc:sldChg>
      <pc:sldChg chg="del">
        <pc:chgData name="Justin Vacquerie" userId="968f4b965d9c7392" providerId="LiveId" clId="{93E37F95-3AC3-47A6-A3F6-AF31F8A2C114}" dt="2024-09-02T07:26:34.365" v="1571" actId="47"/>
        <pc:sldMkLst>
          <pc:docMk/>
          <pc:sldMk cId="717459832" sldId="594"/>
        </pc:sldMkLst>
      </pc:sldChg>
      <pc:sldChg chg="addSp modSp add mod modAnim modNotesTx">
        <pc:chgData name="Justin Vacquerie" userId="968f4b965d9c7392" providerId="LiveId" clId="{93E37F95-3AC3-47A6-A3F6-AF31F8A2C114}" dt="2024-09-07T14:49:08.438" v="25435" actId="20577"/>
        <pc:sldMkLst>
          <pc:docMk/>
          <pc:sldMk cId="881574984" sldId="594"/>
        </pc:sldMkLst>
        <pc:spChg chg="add">
          <ac:chgData name="Justin Vacquerie" userId="968f4b965d9c7392" providerId="LiveId" clId="{93E37F95-3AC3-47A6-A3F6-AF31F8A2C114}" dt="2024-09-04T08:35:17.022" v="5129"/>
          <ac:spMkLst>
            <pc:docMk/>
            <pc:sldMk cId="881574984" sldId="594"/>
            <ac:spMk id="8" creationId="{DFC79745-059D-A29A-1BD4-EB1CD66C2AC5}"/>
          </ac:spMkLst>
        </pc:spChg>
        <pc:spChg chg="mod">
          <ac:chgData name="Justin Vacquerie" userId="968f4b965d9c7392" providerId="LiveId" clId="{93E37F95-3AC3-47A6-A3F6-AF31F8A2C114}" dt="2024-09-06T15:32:37.796" v="14956" actId="20577"/>
          <ac:spMkLst>
            <pc:docMk/>
            <pc:sldMk cId="881574984" sldId="594"/>
            <ac:spMk id="10" creationId="{1729C6A1-97C8-EDE7-D836-BB3AB5344E17}"/>
          </ac:spMkLst>
        </pc:spChg>
        <pc:spChg chg="add mod">
          <ac:chgData name="Justin Vacquerie" userId="968f4b965d9c7392" providerId="LiveId" clId="{93E37F95-3AC3-47A6-A3F6-AF31F8A2C114}" dt="2024-09-07T13:57:34.779" v="25090" actId="313"/>
          <ac:spMkLst>
            <pc:docMk/>
            <pc:sldMk cId="881574984" sldId="594"/>
            <ac:spMk id="13" creationId="{59012164-68D4-A894-AF08-32726FABDCF5}"/>
          </ac:spMkLst>
        </pc:spChg>
        <pc:spChg chg="add mod">
          <ac:chgData name="Justin Vacquerie" userId="968f4b965d9c7392" providerId="LiveId" clId="{93E37F95-3AC3-47A6-A3F6-AF31F8A2C114}" dt="2024-09-07T11:13:13.196" v="22874" actId="313"/>
          <ac:spMkLst>
            <pc:docMk/>
            <pc:sldMk cId="881574984" sldId="594"/>
            <ac:spMk id="14" creationId="{24538FB0-0F5D-1044-A002-DBFD04DBF23E}"/>
          </ac:spMkLst>
        </pc:spChg>
        <pc:spChg chg="add mod">
          <ac:chgData name="Justin Vacquerie" userId="968f4b965d9c7392" providerId="LiveId" clId="{93E37F95-3AC3-47A6-A3F6-AF31F8A2C114}" dt="2024-09-07T14:49:08.438" v="25435" actId="20577"/>
          <ac:spMkLst>
            <pc:docMk/>
            <pc:sldMk cId="881574984" sldId="594"/>
            <ac:spMk id="15" creationId="{20DFC20D-BC3B-9115-447F-16EA48D0C5FA}"/>
          </ac:spMkLst>
        </pc:spChg>
        <pc:spChg chg="add">
          <ac:chgData name="Justin Vacquerie" userId="968f4b965d9c7392" providerId="LiveId" clId="{93E37F95-3AC3-47A6-A3F6-AF31F8A2C114}" dt="2024-09-02T09:27:48.258" v="3579"/>
          <ac:spMkLst>
            <pc:docMk/>
            <pc:sldMk cId="881574984" sldId="594"/>
            <ac:spMk id="16" creationId="{CEBAD013-08F6-9334-841E-66BC45E9312D}"/>
          </ac:spMkLst>
        </pc:spChg>
        <pc:graphicFrameChg chg="add mod modGraphic">
          <ac:chgData name="Justin Vacquerie" userId="968f4b965d9c7392" providerId="LiveId" clId="{93E37F95-3AC3-47A6-A3F6-AF31F8A2C114}" dt="2024-09-06T16:32:14.949" v="17304" actId="113"/>
          <ac:graphicFrameMkLst>
            <pc:docMk/>
            <pc:sldMk cId="881574984" sldId="594"/>
            <ac:graphicFrameMk id="5" creationId="{01B244ED-D14D-3AAF-2ED7-7F6F45791A05}"/>
          </ac:graphicFrameMkLst>
        </pc:graphicFrameChg>
        <pc:cxnChg chg="add mod">
          <ac:chgData name="Justin Vacquerie" userId="968f4b965d9c7392" providerId="LiveId" clId="{93E37F95-3AC3-47A6-A3F6-AF31F8A2C114}" dt="2024-09-06T16:30:26.253" v="17296" actId="1076"/>
          <ac:cxnSpMkLst>
            <pc:docMk/>
            <pc:sldMk cId="881574984" sldId="594"/>
            <ac:cxnSpMk id="6" creationId="{E313DE70-C5D8-4BDE-AEF2-B759A66E4E28}"/>
          </ac:cxnSpMkLst>
        </pc:cxnChg>
      </pc:sldChg>
      <pc:sldChg chg="new del">
        <pc:chgData name="Justin Vacquerie" userId="968f4b965d9c7392" providerId="LiveId" clId="{93E37F95-3AC3-47A6-A3F6-AF31F8A2C114}" dt="2024-09-02T07:36:07.946" v="1886" actId="47"/>
        <pc:sldMkLst>
          <pc:docMk/>
          <pc:sldMk cId="3953484031" sldId="594"/>
        </pc:sldMkLst>
      </pc:sldChg>
      <pc:sldChg chg="addSp delSp modSp add mod modAnim modNotesTx">
        <pc:chgData name="Justin Vacquerie" userId="968f4b965d9c7392" providerId="LiveId" clId="{93E37F95-3AC3-47A6-A3F6-AF31F8A2C114}" dt="2024-09-07T11:44:50.159" v="23113" actId="20577"/>
        <pc:sldMkLst>
          <pc:docMk/>
          <pc:sldMk cId="1261471503" sldId="595"/>
        </pc:sldMkLst>
        <pc:spChg chg="add del mod">
          <ac:chgData name="Justin Vacquerie" userId="968f4b965d9c7392" providerId="LiveId" clId="{93E37F95-3AC3-47A6-A3F6-AF31F8A2C114}" dt="2024-09-02T12:18:02.100" v="4087" actId="478"/>
          <ac:spMkLst>
            <pc:docMk/>
            <pc:sldMk cId="1261471503" sldId="595"/>
            <ac:spMk id="6" creationId="{AE7A157B-CB74-1875-C45C-8B6B3CAAA2FC}"/>
          </ac:spMkLst>
        </pc:spChg>
        <pc:spChg chg="mod">
          <ac:chgData name="Justin Vacquerie" userId="968f4b965d9c7392" providerId="LiveId" clId="{93E37F95-3AC3-47A6-A3F6-AF31F8A2C114}" dt="2024-09-02T09:01:03.767" v="3577" actId="20577"/>
          <ac:spMkLst>
            <pc:docMk/>
            <pc:sldMk cId="1261471503" sldId="595"/>
            <ac:spMk id="10" creationId="{1729C6A1-97C8-EDE7-D836-BB3AB5344E17}"/>
          </ac:spMkLst>
        </pc:spChg>
        <pc:spChg chg="add mod">
          <ac:chgData name="Justin Vacquerie" userId="968f4b965d9c7392" providerId="LiveId" clId="{93E37F95-3AC3-47A6-A3F6-AF31F8A2C114}" dt="2024-09-07T10:47:07.025" v="22859" actId="1076"/>
          <ac:spMkLst>
            <pc:docMk/>
            <pc:sldMk cId="1261471503" sldId="595"/>
            <ac:spMk id="11" creationId="{357B1A50-0A4E-7684-3465-FD5F858D00BF}"/>
          </ac:spMkLst>
        </pc:spChg>
        <pc:spChg chg="add mod">
          <ac:chgData name="Justin Vacquerie" userId="968f4b965d9c7392" providerId="LiveId" clId="{93E37F95-3AC3-47A6-A3F6-AF31F8A2C114}" dt="2024-09-04T14:25:12.268" v="7656" actId="1076"/>
          <ac:spMkLst>
            <pc:docMk/>
            <pc:sldMk cId="1261471503" sldId="595"/>
            <ac:spMk id="14" creationId="{D8A4F279-9823-BAA7-5494-691648A6BA7A}"/>
          </ac:spMkLst>
        </pc:spChg>
        <pc:spChg chg="add mod">
          <ac:chgData name="Justin Vacquerie" userId="968f4b965d9c7392" providerId="LiveId" clId="{93E37F95-3AC3-47A6-A3F6-AF31F8A2C114}" dt="2024-09-07T11:44:50.159" v="23113" actId="20577"/>
          <ac:spMkLst>
            <pc:docMk/>
            <pc:sldMk cId="1261471503" sldId="595"/>
            <ac:spMk id="15" creationId="{EC14E48B-DD33-9CF6-310C-A26B65BD8B1B}"/>
          </ac:spMkLst>
        </pc:spChg>
        <pc:spChg chg="mod">
          <ac:chgData name="Justin Vacquerie" userId="968f4b965d9c7392" providerId="LiveId" clId="{93E37F95-3AC3-47A6-A3F6-AF31F8A2C114}" dt="2024-09-02T09:00:02.733" v="3361" actId="1076"/>
          <ac:spMkLst>
            <pc:docMk/>
            <pc:sldMk cId="1261471503" sldId="595"/>
            <ac:spMk id="18" creationId="{3BED0F00-1453-6CB2-915A-83D8D8BBF4F0}"/>
          </ac:spMkLst>
        </pc:spChg>
        <pc:graphicFrameChg chg="add del modGraphic">
          <ac:chgData name="Justin Vacquerie" userId="968f4b965d9c7392" providerId="LiveId" clId="{93E37F95-3AC3-47A6-A3F6-AF31F8A2C114}" dt="2024-09-07T10:42:51.136" v="22838" actId="478"/>
          <ac:graphicFrameMkLst>
            <pc:docMk/>
            <pc:sldMk cId="1261471503" sldId="595"/>
            <ac:graphicFrameMk id="5" creationId="{15E7BD44-AEDA-F8E2-1240-84AD4E32E5B4}"/>
          </ac:graphicFrameMkLst>
        </pc:graphicFrameChg>
        <pc:graphicFrameChg chg="add del mod modGraphic">
          <ac:chgData name="Justin Vacquerie" userId="968f4b965d9c7392" providerId="LiveId" clId="{93E37F95-3AC3-47A6-A3F6-AF31F8A2C114}" dt="2024-09-07T07:15:25.821" v="21791" actId="478"/>
          <ac:graphicFrameMkLst>
            <pc:docMk/>
            <pc:sldMk cId="1261471503" sldId="595"/>
            <ac:graphicFrameMk id="5" creationId="{86FAB82D-F19B-FF65-C87C-AF1EFB9F1863}"/>
          </ac:graphicFrameMkLst>
        </pc:graphicFrameChg>
        <pc:graphicFrameChg chg="add mod modGraphic">
          <ac:chgData name="Justin Vacquerie" userId="968f4b965d9c7392" providerId="LiveId" clId="{93E37F95-3AC3-47A6-A3F6-AF31F8A2C114}" dt="2024-09-07T10:44:12.694" v="22847" actId="1076"/>
          <ac:graphicFrameMkLst>
            <pc:docMk/>
            <pc:sldMk cId="1261471503" sldId="595"/>
            <ac:graphicFrameMk id="6" creationId="{6148496A-82CC-2D2D-B82B-44208F0E6873}"/>
          </ac:graphicFrameMkLst>
        </pc:graphicFrameChg>
        <pc:graphicFrameChg chg="add mod">
          <ac:chgData name="Justin Vacquerie" userId="968f4b965d9c7392" providerId="LiveId" clId="{93E37F95-3AC3-47A6-A3F6-AF31F8A2C114}" dt="2024-09-07T10:44:36.929" v="22851" actId="12269"/>
          <ac:graphicFrameMkLst>
            <pc:docMk/>
            <pc:sldMk cId="1261471503" sldId="595"/>
            <ac:graphicFrameMk id="8" creationId="{C5A4978C-E00F-4841-C501-B51FCE0E3E28}"/>
          </ac:graphicFrameMkLst>
        </pc:graphicFrameChg>
        <pc:graphicFrameChg chg="add del mod modGraphic">
          <ac:chgData name="Justin Vacquerie" userId="968f4b965d9c7392" providerId="LiveId" clId="{93E37F95-3AC3-47A6-A3F6-AF31F8A2C114}" dt="2024-09-07T10:36:44.451" v="22835" actId="478"/>
          <ac:graphicFrameMkLst>
            <pc:docMk/>
            <pc:sldMk cId="1261471503" sldId="595"/>
            <ac:graphicFrameMk id="12" creationId="{E7096900-9604-AC5C-C6BD-1F0266735FBD}"/>
          </ac:graphicFrameMkLst>
        </pc:graphicFrameChg>
        <pc:picChg chg="add mod">
          <ac:chgData name="Justin Vacquerie" userId="968f4b965d9c7392" providerId="LiveId" clId="{93E37F95-3AC3-47A6-A3F6-AF31F8A2C114}" dt="2024-09-07T10:57:48.962" v="22860" actId="14100"/>
          <ac:picMkLst>
            <pc:docMk/>
            <pc:sldMk cId="1261471503" sldId="595"/>
            <ac:picMk id="13" creationId="{7E1CF9D5-E4A8-388C-582D-F5BBB992125A}"/>
          </ac:picMkLst>
        </pc:picChg>
        <pc:cxnChg chg="add del mod">
          <ac:chgData name="Justin Vacquerie" userId="968f4b965d9c7392" providerId="LiveId" clId="{93E37F95-3AC3-47A6-A3F6-AF31F8A2C114}" dt="2024-09-06T16:30:55.658" v="17298" actId="478"/>
          <ac:cxnSpMkLst>
            <pc:docMk/>
            <pc:sldMk cId="1261471503" sldId="595"/>
            <ac:cxnSpMk id="5" creationId="{BD0510B7-EEA3-BC03-452B-C8D109B3EDE6}"/>
          </ac:cxnSpMkLst>
        </pc:cxnChg>
        <pc:cxnChg chg="add mod">
          <ac:chgData name="Justin Vacquerie" userId="968f4b965d9c7392" providerId="LiveId" clId="{93E37F95-3AC3-47A6-A3F6-AF31F8A2C114}" dt="2024-09-06T16:30:55.927" v="17299"/>
          <ac:cxnSpMkLst>
            <pc:docMk/>
            <pc:sldMk cId="1261471503" sldId="595"/>
            <ac:cxnSpMk id="16" creationId="{35CF9AF0-1404-B900-C8D2-AE5A79951B21}"/>
          </ac:cxnSpMkLst>
        </pc:cxnChg>
      </pc:sldChg>
      <pc:sldChg chg="del">
        <pc:chgData name="Justin Vacquerie" userId="968f4b965d9c7392" providerId="LiveId" clId="{93E37F95-3AC3-47A6-A3F6-AF31F8A2C114}" dt="2024-09-02T07:26:33.491" v="1570" actId="47"/>
        <pc:sldMkLst>
          <pc:docMk/>
          <pc:sldMk cId="1638067251" sldId="595"/>
        </pc:sldMkLst>
      </pc:sldChg>
      <pc:sldChg chg="del">
        <pc:chgData name="Justin Vacquerie" userId="968f4b965d9c7392" providerId="LiveId" clId="{93E37F95-3AC3-47A6-A3F6-AF31F8A2C114}" dt="2024-09-02T07:26:35.053" v="1572" actId="47"/>
        <pc:sldMkLst>
          <pc:docMk/>
          <pc:sldMk cId="26434651" sldId="596"/>
        </pc:sldMkLst>
      </pc:sldChg>
      <pc:sldChg chg="addSp delSp modSp add mod modAnim modNotesTx">
        <pc:chgData name="Justin Vacquerie" userId="968f4b965d9c7392" providerId="LiveId" clId="{93E37F95-3AC3-47A6-A3F6-AF31F8A2C114}" dt="2024-09-07T14:02:29.894" v="25100" actId="20577"/>
        <pc:sldMkLst>
          <pc:docMk/>
          <pc:sldMk cId="2429247010" sldId="596"/>
        </pc:sldMkLst>
        <pc:spChg chg="add mod">
          <ac:chgData name="Justin Vacquerie" userId="968f4b965d9c7392" providerId="LiveId" clId="{93E37F95-3AC3-47A6-A3F6-AF31F8A2C114}" dt="2024-09-07T11:14:06.845" v="22880" actId="1076"/>
          <ac:spMkLst>
            <pc:docMk/>
            <pc:sldMk cId="2429247010" sldId="596"/>
            <ac:spMk id="5" creationId="{8385773C-7DA1-FDD3-03CE-72261C71305D}"/>
          </ac:spMkLst>
        </pc:spChg>
        <pc:spChg chg="mod">
          <ac:chgData name="Justin Vacquerie" userId="968f4b965d9c7392" providerId="LiveId" clId="{93E37F95-3AC3-47A6-A3F6-AF31F8A2C114}" dt="2024-09-07T14:02:29.894" v="25100" actId="20577"/>
          <ac:spMkLst>
            <pc:docMk/>
            <pc:sldMk cId="2429247010" sldId="596"/>
            <ac:spMk id="10" creationId="{1729C6A1-97C8-EDE7-D836-BB3AB5344E17}"/>
          </ac:spMkLst>
        </pc:spChg>
        <pc:spChg chg="add">
          <ac:chgData name="Justin Vacquerie" userId="968f4b965d9c7392" providerId="LiveId" clId="{93E37F95-3AC3-47A6-A3F6-AF31F8A2C114}" dt="2024-09-07T10:35:48.924" v="22829"/>
          <ac:spMkLst>
            <pc:docMk/>
            <pc:sldMk cId="2429247010" sldId="596"/>
            <ac:spMk id="13" creationId="{BC1A8C96-CCB3-E9FC-818B-6F4CD59BACC6}"/>
          </ac:spMkLst>
        </pc:spChg>
        <pc:picChg chg="add del mod">
          <ac:chgData name="Justin Vacquerie" userId="968f4b965d9c7392" providerId="LiveId" clId="{93E37F95-3AC3-47A6-A3F6-AF31F8A2C114}" dt="2024-09-06T20:40:01.165" v="20626" actId="478"/>
          <ac:picMkLst>
            <pc:docMk/>
            <pc:sldMk cId="2429247010" sldId="596"/>
            <ac:picMk id="8" creationId="{20B2D9BA-0291-52C3-0BA8-F31E35041DB2}"/>
          </ac:picMkLst>
        </pc:picChg>
        <pc:picChg chg="add mod">
          <ac:chgData name="Justin Vacquerie" userId="968f4b965d9c7392" providerId="LiveId" clId="{93E37F95-3AC3-47A6-A3F6-AF31F8A2C114}" dt="2024-09-07T09:37:45.083" v="22726" actId="1076"/>
          <ac:picMkLst>
            <pc:docMk/>
            <pc:sldMk cId="2429247010" sldId="596"/>
            <ac:picMk id="8" creationId="{EC172A88-CFA4-1E6B-8A37-21CCA44B86F2}"/>
          </ac:picMkLst>
        </pc:picChg>
        <pc:picChg chg="add mod">
          <ac:chgData name="Justin Vacquerie" userId="968f4b965d9c7392" providerId="LiveId" clId="{93E37F95-3AC3-47A6-A3F6-AF31F8A2C114}" dt="2024-09-07T10:09:43.368" v="22733" actId="1076"/>
          <ac:picMkLst>
            <pc:docMk/>
            <pc:sldMk cId="2429247010" sldId="596"/>
            <ac:picMk id="12" creationId="{067F6807-6CB8-701D-FDE3-59E1ECD7C16A}"/>
          </ac:picMkLst>
        </pc:picChg>
        <pc:picChg chg="add mod">
          <ac:chgData name="Justin Vacquerie" userId="968f4b965d9c7392" providerId="LiveId" clId="{93E37F95-3AC3-47A6-A3F6-AF31F8A2C114}" dt="2024-09-07T10:36:18.243" v="22834" actId="1076"/>
          <ac:picMkLst>
            <pc:docMk/>
            <pc:sldMk cId="2429247010" sldId="596"/>
            <ac:picMk id="15" creationId="{F82D0753-9DA7-A9D6-A370-A177246F7954}"/>
          </ac:picMkLst>
        </pc:picChg>
      </pc:sldChg>
      <pc:sldChg chg="add del">
        <pc:chgData name="Justin Vacquerie" userId="968f4b965d9c7392" providerId="LiveId" clId="{93E37F95-3AC3-47A6-A3F6-AF31F8A2C114}" dt="2024-09-04T07:38:06.132" v="4862" actId="47"/>
        <pc:sldMkLst>
          <pc:docMk/>
          <pc:sldMk cId="4114330106" sldId="597"/>
        </pc:sldMkLst>
      </pc:sldChg>
      <pc:sldChg chg="new del">
        <pc:chgData name="Justin Vacquerie" userId="968f4b965d9c7392" providerId="LiveId" clId="{93E37F95-3AC3-47A6-A3F6-AF31F8A2C114}" dt="2024-09-02T09:30:44.049" v="3774" actId="2696"/>
        <pc:sldMkLst>
          <pc:docMk/>
          <pc:sldMk cId="59330411" sldId="598"/>
        </pc:sldMkLst>
      </pc:sldChg>
      <pc:sldChg chg="new del">
        <pc:chgData name="Justin Vacquerie" userId="968f4b965d9c7392" providerId="LiveId" clId="{93E37F95-3AC3-47A6-A3F6-AF31F8A2C114}" dt="2024-09-02T08:47:43.432" v="3187" actId="680"/>
        <pc:sldMkLst>
          <pc:docMk/>
          <pc:sldMk cId="1246833449" sldId="598"/>
        </pc:sldMkLst>
      </pc:sldChg>
      <pc:sldChg chg="addSp delSp modSp add mod modNotesTx">
        <pc:chgData name="Justin Vacquerie" userId="968f4b965d9c7392" providerId="LiveId" clId="{93E37F95-3AC3-47A6-A3F6-AF31F8A2C114}" dt="2024-09-07T07:29:02.578" v="22161" actId="20577"/>
        <pc:sldMkLst>
          <pc:docMk/>
          <pc:sldMk cId="3047426560" sldId="598"/>
        </pc:sldMkLst>
        <pc:spChg chg="add mod">
          <ac:chgData name="Justin Vacquerie" userId="968f4b965d9c7392" providerId="LiveId" clId="{93E37F95-3AC3-47A6-A3F6-AF31F8A2C114}" dt="2024-09-07T07:27:05.152" v="22124" actId="14100"/>
          <ac:spMkLst>
            <pc:docMk/>
            <pc:sldMk cId="3047426560" sldId="598"/>
            <ac:spMk id="5" creationId="{8B0F41B9-8D85-6B5C-D98B-694B4C20B273}"/>
          </ac:spMkLst>
        </pc:spChg>
        <pc:spChg chg="add del mod">
          <ac:chgData name="Justin Vacquerie" userId="968f4b965d9c7392" providerId="LiveId" clId="{93E37F95-3AC3-47A6-A3F6-AF31F8A2C114}" dt="2024-09-06T07:13:28.331" v="12079" actId="21"/>
          <ac:spMkLst>
            <pc:docMk/>
            <pc:sldMk cId="3047426560" sldId="598"/>
            <ac:spMk id="5" creationId="{A0D8D460-7D6D-D610-C132-96D084A94298}"/>
          </ac:spMkLst>
        </pc:spChg>
        <pc:spChg chg="mod">
          <ac:chgData name="Justin Vacquerie" userId="968f4b965d9c7392" providerId="LiveId" clId="{93E37F95-3AC3-47A6-A3F6-AF31F8A2C114}" dt="2024-09-06T20:02:20.588" v="20609" actId="20577"/>
          <ac:spMkLst>
            <pc:docMk/>
            <pc:sldMk cId="3047426560" sldId="598"/>
            <ac:spMk id="8" creationId="{E8AB1B43-3027-5263-D7EF-375F8DA705A4}"/>
          </ac:spMkLst>
        </pc:spChg>
        <pc:spChg chg="mod">
          <ac:chgData name="Justin Vacquerie" userId="968f4b965d9c7392" providerId="LiveId" clId="{93E37F95-3AC3-47A6-A3F6-AF31F8A2C114}" dt="2024-09-02T09:31:22.508" v="3816" actId="20577"/>
          <ac:spMkLst>
            <pc:docMk/>
            <pc:sldMk cId="3047426560" sldId="598"/>
            <ac:spMk id="9" creationId="{CF8969C0-C683-F8D8-E6AD-2A1BFA7D4EFC}"/>
          </ac:spMkLst>
        </pc:spChg>
        <pc:spChg chg="add del">
          <ac:chgData name="Justin Vacquerie" userId="968f4b965d9c7392" providerId="LiveId" clId="{93E37F95-3AC3-47A6-A3F6-AF31F8A2C114}" dt="2024-09-05T14:21:27.736" v="9952" actId="22"/>
          <ac:spMkLst>
            <pc:docMk/>
            <pc:sldMk cId="3047426560" sldId="598"/>
            <ac:spMk id="13" creationId="{BB2F22ED-18E4-E7DC-FAD0-7AEED67CE9E7}"/>
          </ac:spMkLst>
        </pc:spChg>
        <pc:spChg chg="add mod">
          <ac:chgData name="Justin Vacquerie" userId="968f4b965d9c7392" providerId="LiveId" clId="{93E37F95-3AC3-47A6-A3F6-AF31F8A2C114}" dt="2024-09-05T14:39:48.019" v="10064" actId="14100"/>
          <ac:spMkLst>
            <pc:docMk/>
            <pc:sldMk cId="3047426560" sldId="598"/>
            <ac:spMk id="18" creationId="{BF252DF7-807D-21F0-0165-7BF11A95686D}"/>
          </ac:spMkLst>
        </pc:spChg>
        <pc:spChg chg="add del mod">
          <ac:chgData name="Justin Vacquerie" userId="968f4b965d9c7392" providerId="LiveId" clId="{93E37F95-3AC3-47A6-A3F6-AF31F8A2C114}" dt="2024-09-05T15:17:41.855" v="11221" actId="478"/>
          <ac:spMkLst>
            <pc:docMk/>
            <pc:sldMk cId="3047426560" sldId="598"/>
            <ac:spMk id="19" creationId="{71AE0C2A-D762-BA68-1FB4-F19899744F14}"/>
          </ac:spMkLst>
        </pc:spChg>
        <pc:graphicFrameChg chg="add del mod modGraphic">
          <ac:chgData name="Justin Vacquerie" userId="968f4b965d9c7392" providerId="LiveId" clId="{93E37F95-3AC3-47A6-A3F6-AF31F8A2C114}" dt="2024-09-05T14:14:53.654" v="9941" actId="478"/>
          <ac:graphicFrameMkLst>
            <pc:docMk/>
            <pc:sldMk cId="3047426560" sldId="598"/>
            <ac:graphicFrameMk id="5" creationId="{BAD4C0A8-69F7-D778-E48C-07A99E1B8225}"/>
          </ac:graphicFrameMkLst>
        </pc:graphicFrameChg>
        <pc:graphicFrameChg chg="add mod modGraphic">
          <ac:chgData name="Justin Vacquerie" userId="968f4b965d9c7392" providerId="LiveId" clId="{93E37F95-3AC3-47A6-A3F6-AF31F8A2C114}" dt="2024-09-05T15:23:01.601" v="11603" actId="403"/>
          <ac:graphicFrameMkLst>
            <pc:docMk/>
            <pc:sldMk cId="3047426560" sldId="598"/>
            <ac:graphicFrameMk id="20" creationId="{EA929583-1587-37E3-8497-E5498E7F701E}"/>
          </ac:graphicFrameMkLst>
        </pc:graphicFrameChg>
        <pc:picChg chg="add del mod">
          <ac:chgData name="Justin Vacquerie" userId="968f4b965d9c7392" providerId="LiveId" clId="{93E37F95-3AC3-47A6-A3F6-AF31F8A2C114}" dt="2024-09-05T14:21:10.710" v="9950" actId="478"/>
          <ac:picMkLst>
            <pc:docMk/>
            <pc:sldMk cId="3047426560" sldId="598"/>
            <ac:picMk id="7" creationId="{CDFD7A61-04AF-3071-F284-F932535384A8}"/>
          </ac:picMkLst>
        </pc:picChg>
        <pc:picChg chg="add del mod">
          <ac:chgData name="Justin Vacquerie" userId="968f4b965d9c7392" providerId="LiveId" clId="{93E37F95-3AC3-47A6-A3F6-AF31F8A2C114}" dt="2024-09-05T14:38:25.688" v="10053" actId="478"/>
          <ac:picMkLst>
            <pc:docMk/>
            <pc:sldMk cId="3047426560" sldId="598"/>
            <ac:picMk id="15" creationId="{A1FAA46B-8D0A-FA6E-4C8E-988F0B735783}"/>
          </ac:picMkLst>
        </pc:picChg>
        <pc:picChg chg="add mod">
          <ac:chgData name="Justin Vacquerie" userId="968f4b965d9c7392" providerId="LiveId" clId="{93E37F95-3AC3-47A6-A3F6-AF31F8A2C114}" dt="2024-09-05T14:39:07.162" v="10059" actId="1076"/>
          <ac:picMkLst>
            <pc:docMk/>
            <pc:sldMk cId="3047426560" sldId="598"/>
            <ac:picMk id="17" creationId="{866C1087-0084-55E8-33C4-A35B3E3965ED}"/>
          </ac:picMkLst>
        </pc:picChg>
      </pc:sldChg>
      <pc:sldChg chg="addSp delSp modSp add mod modAnim modNotesTx">
        <pc:chgData name="Justin Vacquerie" userId="968f4b965d9c7392" providerId="LiveId" clId="{93E37F95-3AC3-47A6-A3F6-AF31F8A2C114}" dt="2024-09-07T16:13:13.986" v="25507" actId="20577"/>
        <pc:sldMkLst>
          <pc:docMk/>
          <pc:sldMk cId="727403420" sldId="599"/>
        </pc:sldMkLst>
        <pc:spChg chg="add mod">
          <ac:chgData name="Justin Vacquerie" userId="968f4b965d9c7392" providerId="LiveId" clId="{93E37F95-3AC3-47A6-A3F6-AF31F8A2C114}" dt="2024-09-06T07:13:46.301" v="12084" actId="14100"/>
          <ac:spMkLst>
            <pc:docMk/>
            <pc:sldMk cId="727403420" sldId="599"/>
            <ac:spMk id="5" creationId="{A0D8D460-7D6D-D610-C132-96D084A94298}"/>
          </ac:spMkLst>
        </pc:spChg>
        <pc:spChg chg="mod">
          <ac:chgData name="Justin Vacquerie" userId="968f4b965d9c7392" providerId="LiveId" clId="{93E37F95-3AC3-47A6-A3F6-AF31F8A2C114}" dt="2024-09-06T20:01:51.614" v="20594" actId="5793"/>
          <ac:spMkLst>
            <pc:docMk/>
            <pc:sldMk cId="727403420" sldId="599"/>
            <ac:spMk id="8" creationId="{E8AB1B43-3027-5263-D7EF-375F8DA705A4}"/>
          </ac:spMkLst>
        </pc:spChg>
        <pc:spChg chg="mod">
          <ac:chgData name="Justin Vacquerie" userId="968f4b965d9c7392" providerId="LiveId" clId="{93E37F95-3AC3-47A6-A3F6-AF31F8A2C114}" dt="2024-09-07T09:42:14.212" v="22727" actId="18245"/>
          <ac:spMkLst>
            <pc:docMk/>
            <pc:sldMk cId="727403420" sldId="599"/>
            <ac:spMk id="13" creationId="{3E7FC5DD-3760-DB83-79FC-9244BAEED17E}"/>
          </ac:spMkLst>
        </pc:spChg>
        <pc:spChg chg="mod">
          <ac:chgData name="Justin Vacquerie" userId="968f4b965d9c7392" providerId="LiveId" clId="{93E37F95-3AC3-47A6-A3F6-AF31F8A2C114}" dt="2024-09-07T09:42:14.212" v="22727" actId="18245"/>
          <ac:spMkLst>
            <pc:docMk/>
            <pc:sldMk cId="727403420" sldId="599"/>
            <ac:spMk id="14" creationId="{3541778D-7FA4-DA2D-4F76-721C5D072E2A}"/>
          </ac:spMkLst>
        </pc:spChg>
        <pc:spChg chg="mod">
          <ac:chgData name="Justin Vacquerie" userId="968f4b965d9c7392" providerId="LiveId" clId="{93E37F95-3AC3-47A6-A3F6-AF31F8A2C114}" dt="2024-09-07T09:42:14.212" v="22727" actId="18245"/>
          <ac:spMkLst>
            <pc:docMk/>
            <pc:sldMk cId="727403420" sldId="599"/>
            <ac:spMk id="15" creationId="{3144BDA2-1BC8-1A89-461B-4E4BA8B57529}"/>
          </ac:spMkLst>
        </pc:spChg>
        <pc:spChg chg="mod">
          <ac:chgData name="Justin Vacquerie" userId="968f4b965d9c7392" providerId="LiveId" clId="{93E37F95-3AC3-47A6-A3F6-AF31F8A2C114}" dt="2024-09-07T16:13:13.986" v="25507" actId="20577"/>
          <ac:spMkLst>
            <pc:docMk/>
            <pc:sldMk cId="727403420" sldId="599"/>
            <ac:spMk id="16" creationId="{89318293-9F58-D26B-5501-CA7F6795AF94}"/>
          </ac:spMkLst>
        </pc:spChg>
        <pc:spChg chg="mod">
          <ac:chgData name="Justin Vacquerie" userId="968f4b965d9c7392" providerId="LiveId" clId="{93E37F95-3AC3-47A6-A3F6-AF31F8A2C114}" dt="2024-09-07T09:42:14.212" v="22727" actId="18245"/>
          <ac:spMkLst>
            <pc:docMk/>
            <pc:sldMk cId="727403420" sldId="599"/>
            <ac:spMk id="17" creationId="{F332B9DA-56F1-231A-26D4-095AA97D193F}"/>
          </ac:spMkLst>
        </pc:spChg>
        <pc:spChg chg="mod">
          <ac:chgData name="Justin Vacquerie" userId="968f4b965d9c7392" providerId="LiveId" clId="{93E37F95-3AC3-47A6-A3F6-AF31F8A2C114}" dt="2024-09-07T09:42:14.212" v="22727" actId="18245"/>
          <ac:spMkLst>
            <pc:docMk/>
            <pc:sldMk cId="727403420" sldId="599"/>
            <ac:spMk id="18" creationId="{B7B661A3-41B5-9DE0-C4BB-C2727F66A422}"/>
          </ac:spMkLst>
        </pc:spChg>
        <pc:grpChg chg="mod">
          <ac:chgData name="Justin Vacquerie" userId="968f4b965d9c7392" providerId="LiveId" clId="{93E37F95-3AC3-47A6-A3F6-AF31F8A2C114}" dt="2024-09-07T09:42:14.212" v="22727" actId="18245"/>
          <ac:grpSpMkLst>
            <pc:docMk/>
            <pc:sldMk cId="727403420" sldId="599"/>
            <ac:grpSpMk id="11" creationId="{761944DB-6BC0-1F7C-5D0C-E85457E51995}"/>
          </ac:grpSpMkLst>
        </pc:grpChg>
        <pc:graphicFrameChg chg="add del mod modGraphic">
          <ac:chgData name="Justin Vacquerie" userId="968f4b965d9c7392" providerId="LiveId" clId="{93E37F95-3AC3-47A6-A3F6-AF31F8A2C114}" dt="2024-09-07T09:42:14.212" v="22727" actId="18245"/>
          <ac:graphicFrameMkLst>
            <pc:docMk/>
            <pc:sldMk cId="727403420" sldId="599"/>
            <ac:graphicFrameMk id="6" creationId="{A8C5E76D-4D38-7F27-0C0B-3BF3E196A76C}"/>
          </ac:graphicFrameMkLst>
        </pc:graphicFrameChg>
        <pc:picChg chg="add del mod">
          <ac:chgData name="Justin Vacquerie" userId="968f4b965d9c7392" providerId="LiveId" clId="{93E37F95-3AC3-47A6-A3F6-AF31F8A2C114}" dt="2024-09-05T15:23:37.171" v="11605" actId="478"/>
          <ac:picMkLst>
            <pc:docMk/>
            <pc:sldMk cId="727403420" sldId="599"/>
            <ac:picMk id="5" creationId="{AE18392E-ED51-A60A-570A-59F7C4CBDCDD}"/>
          </ac:picMkLst>
        </pc:picChg>
        <pc:picChg chg="add mod">
          <ac:chgData name="Justin Vacquerie" userId="968f4b965d9c7392" providerId="LiveId" clId="{93E37F95-3AC3-47A6-A3F6-AF31F8A2C114}" dt="2024-09-06T07:13:34.517" v="12082" actId="1076"/>
          <ac:picMkLst>
            <pc:docMk/>
            <pc:sldMk cId="727403420" sldId="599"/>
            <ac:picMk id="7" creationId="{02167B1D-A31D-D94F-F4BB-F3A3976257D8}"/>
          </ac:picMkLst>
        </pc:picChg>
      </pc:sldChg>
      <pc:sldChg chg="del">
        <pc:chgData name="Justin Vacquerie" userId="968f4b965d9c7392" providerId="LiveId" clId="{93E37F95-3AC3-47A6-A3F6-AF31F8A2C114}" dt="2024-09-02T07:26:36.499" v="1573" actId="47"/>
        <pc:sldMkLst>
          <pc:docMk/>
          <pc:sldMk cId="2454275053" sldId="599"/>
        </pc:sldMkLst>
      </pc:sldChg>
      <pc:sldChg chg="addSp delSp modSp new mod modAnim modNotesTx">
        <pc:chgData name="Justin Vacquerie" userId="968f4b965d9c7392" providerId="LiveId" clId="{93E37F95-3AC3-47A6-A3F6-AF31F8A2C114}" dt="2024-09-07T10:59:38.131" v="22865"/>
        <pc:sldMkLst>
          <pc:docMk/>
          <pc:sldMk cId="409229611" sldId="600"/>
        </pc:sldMkLst>
        <pc:spChg chg="add">
          <ac:chgData name="Justin Vacquerie" userId="968f4b965d9c7392" providerId="LiveId" clId="{93E37F95-3AC3-47A6-A3F6-AF31F8A2C114}" dt="2024-09-06T17:13:16.306" v="17511"/>
          <ac:spMkLst>
            <pc:docMk/>
            <pc:sldMk cId="409229611" sldId="600"/>
            <ac:spMk id="5" creationId="{5F53A28C-5519-F29F-E946-59E676F4B164}"/>
          </ac:spMkLst>
        </pc:spChg>
        <pc:spChg chg="del">
          <ac:chgData name="Justin Vacquerie" userId="968f4b965d9c7392" providerId="LiveId" clId="{93E37F95-3AC3-47A6-A3F6-AF31F8A2C114}" dt="2024-09-04T07:37:14.486" v="4764"/>
          <ac:spMkLst>
            <pc:docMk/>
            <pc:sldMk cId="409229611" sldId="600"/>
            <ac:spMk id="5" creationId="{78E04D09-3645-67EE-670A-629DDDE821D7}"/>
          </ac:spMkLst>
        </pc:spChg>
        <pc:spChg chg="del">
          <ac:chgData name="Justin Vacquerie" userId="968f4b965d9c7392" providerId="LiveId" clId="{93E37F95-3AC3-47A6-A3F6-AF31F8A2C114}" dt="2024-09-04T20:08:42.243" v="9308" actId="478"/>
          <ac:spMkLst>
            <pc:docMk/>
            <pc:sldMk cId="409229611" sldId="600"/>
            <ac:spMk id="6" creationId="{C8245EBE-6CA4-CA40-C5A1-BAFAC87DC262}"/>
          </ac:spMkLst>
        </pc:spChg>
        <pc:spChg chg="add del mod">
          <ac:chgData name="Justin Vacquerie" userId="968f4b965d9c7392" providerId="LiveId" clId="{93E37F95-3AC3-47A6-A3F6-AF31F8A2C114}" dt="2024-09-04T07:37:19.443" v="4765" actId="478"/>
          <ac:spMkLst>
            <pc:docMk/>
            <pc:sldMk cId="409229611" sldId="600"/>
            <ac:spMk id="7" creationId="{7A745847-A06B-2E99-5C41-9EC0D2FDB217}"/>
          </ac:spMkLst>
        </pc:spChg>
        <pc:spChg chg="add del">
          <ac:chgData name="Justin Vacquerie" userId="968f4b965d9c7392" providerId="LiveId" clId="{93E37F95-3AC3-47A6-A3F6-AF31F8A2C114}" dt="2024-09-06T17:13:27.690" v="17514" actId="478"/>
          <ac:spMkLst>
            <pc:docMk/>
            <pc:sldMk cId="409229611" sldId="600"/>
            <ac:spMk id="8" creationId="{5DEC88D7-46E9-D34D-4A7F-5C7BA18739FA}"/>
          </ac:spMkLst>
        </pc:spChg>
        <pc:spChg chg="add del mod">
          <ac:chgData name="Justin Vacquerie" userId="968f4b965d9c7392" providerId="LiveId" clId="{93E37F95-3AC3-47A6-A3F6-AF31F8A2C114}" dt="2024-09-04T07:37:27.837" v="4767" actId="478"/>
          <ac:spMkLst>
            <pc:docMk/>
            <pc:sldMk cId="409229611" sldId="600"/>
            <ac:spMk id="9" creationId="{42FB41ED-EF88-D49F-85AA-745F1E536297}"/>
          </ac:spMkLst>
        </pc:spChg>
        <pc:spChg chg="add mod">
          <ac:chgData name="Justin Vacquerie" userId="968f4b965d9c7392" providerId="LiveId" clId="{93E37F95-3AC3-47A6-A3F6-AF31F8A2C114}" dt="2024-09-07T10:59:35.769" v="22864" actId="113"/>
          <ac:spMkLst>
            <pc:docMk/>
            <pc:sldMk cId="409229611" sldId="600"/>
            <ac:spMk id="9" creationId="{9D4283B0-B599-7125-409B-D43387F3DE2F}"/>
          </ac:spMkLst>
        </pc:spChg>
        <pc:spChg chg="add mod">
          <ac:chgData name="Justin Vacquerie" userId="968f4b965d9c7392" providerId="LiveId" clId="{93E37F95-3AC3-47A6-A3F6-AF31F8A2C114}" dt="2024-09-05T19:21:25.730" v="12041" actId="20577"/>
          <ac:spMkLst>
            <pc:docMk/>
            <pc:sldMk cId="409229611" sldId="600"/>
            <ac:spMk id="10" creationId="{4214EC43-36A4-3A09-1E13-988EFF5B7E40}"/>
          </ac:spMkLst>
        </pc:spChg>
        <pc:spChg chg="add mod">
          <ac:chgData name="Justin Vacquerie" userId="968f4b965d9c7392" providerId="LiveId" clId="{93E37F95-3AC3-47A6-A3F6-AF31F8A2C114}" dt="2024-09-04T07:37:25.805" v="4766"/>
          <ac:spMkLst>
            <pc:docMk/>
            <pc:sldMk cId="409229611" sldId="600"/>
            <ac:spMk id="11" creationId="{56E9BF3A-A798-817E-7A41-3B394978CB88}"/>
          </ac:spMkLst>
        </pc:spChg>
        <pc:spChg chg="add del mod">
          <ac:chgData name="Justin Vacquerie" userId="968f4b965d9c7392" providerId="LiveId" clId="{93E37F95-3AC3-47A6-A3F6-AF31F8A2C114}" dt="2024-09-06T17:14:53.282" v="17533" actId="478"/>
          <ac:spMkLst>
            <pc:docMk/>
            <pc:sldMk cId="409229611" sldId="600"/>
            <ac:spMk id="12" creationId="{EED8AC77-BB21-33A8-40E6-659ACC804690}"/>
          </ac:spMkLst>
        </pc:spChg>
        <pc:spChg chg="add mod">
          <ac:chgData name="Justin Vacquerie" userId="968f4b965d9c7392" providerId="LiveId" clId="{93E37F95-3AC3-47A6-A3F6-AF31F8A2C114}" dt="2024-09-07T06:42:12.995" v="20841" actId="113"/>
          <ac:spMkLst>
            <pc:docMk/>
            <pc:sldMk cId="409229611" sldId="600"/>
            <ac:spMk id="13" creationId="{34B5955B-082E-88DA-573A-3EA1FCCBB032}"/>
          </ac:spMkLst>
        </pc:spChg>
        <pc:spChg chg="add mod">
          <ac:chgData name="Justin Vacquerie" userId="968f4b965d9c7392" providerId="LiveId" clId="{93E37F95-3AC3-47A6-A3F6-AF31F8A2C114}" dt="2024-09-07T06:44:23.566" v="20851" actId="1076"/>
          <ac:spMkLst>
            <pc:docMk/>
            <pc:sldMk cId="409229611" sldId="600"/>
            <ac:spMk id="15" creationId="{9BA07204-8A33-D6AC-AE66-B80588FAC990}"/>
          </ac:spMkLst>
        </pc:spChg>
        <pc:picChg chg="add del mod">
          <ac:chgData name="Justin Vacquerie" userId="968f4b965d9c7392" providerId="LiveId" clId="{93E37F95-3AC3-47A6-A3F6-AF31F8A2C114}" dt="2024-09-07T06:43:41.481" v="20842" actId="478"/>
          <ac:picMkLst>
            <pc:docMk/>
            <pc:sldMk cId="409229611" sldId="600"/>
            <ac:picMk id="6" creationId="{DDFE4B92-7A4A-9AA3-BB70-A2195339C533}"/>
          </ac:picMkLst>
        </pc:picChg>
        <pc:picChg chg="add mod">
          <ac:chgData name="Justin Vacquerie" userId="968f4b965d9c7392" providerId="LiveId" clId="{93E37F95-3AC3-47A6-A3F6-AF31F8A2C114}" dt="2024-09-07T06:44:28.587" v="20852" actId="1076"/>
          <ac:picMkLst>
            <pc:docMk/>
            <pc:sldMk cId="409229611" sldId="600"/>
            <ac:picMk id="7" creationId="{65A68CC2-DC2A-66AA-E3AB-0AB70DDD5FB9}"/>
          </ac:picMkLst>
        </pc:picChg>
        <pc:picChg chg="add mod">
          <ac:chgData name="Justin Vacquerie" userId="968f4b965d9c7392" providerId="LiveId" clId="{93E37F95-3AC3-47A6-A3F6-AF31F8A2C114}" dt="2024-09-07T06:43:52.293" v="20847" actId="1076"/>
          <ac:picMkLst>
            <pc:docMk/>
            <pc:sldMk cId="409229611" sldId="600"/>
            <ac:picMk id="12" creationId="{49DAF541-BBAD-717D-C2B1-D3F798FA5D2A}"/>
          </ac:picMkLst>
        </pc:picChg>
      </pc:sldChg>
      <pc:sldChg chg="del">
        <pc:chgData name="Justin Vacquerie" userId="968f4b965d9c7392" providerId="LiveId" clId="{93E37F95-3AC3-47A6-A3F6-AF31F8A2C114}" dt="2024-09-02T07:27:50.634" v="1589" actId="47"/>
        <pc:sldMkLst>
          <pc:docMk/>
          <pc:sldMk cId="2830712611" sldId="600"/>
        </pc:sldMkLst>
      </pc:sldChg>
      <pc:sldChg chg="del">
        <pc:chgData name="Justin Vacquerie" userId="968f4b965d9c7392" providerId="LiveId" clId="{93E37F95-3AC3-47A6-A3F6-AF31F8A2C114}" dt="2024-09-02T07:27:46.039" v="1587" actId="47"/>
        <pc:sldMkLst>
          <pc:docMk/>
          <pc:sldMk cId="43440775" sldId="601"/>
        </pc:sldMkLst>
      </pc:sldChg>
      <pc:sldChg chg="addSp delSp modSp add mod modAnim modNotesTx">
        <pc:chgData name="Justin Vacquerie" userId="968f4b965d9c7392" providerId="LiveId" clId="{93E37F95-3AC3-47A6-A3F6-AF31F8A2C114}" dt="2024-09-07T13:59:05.748" v="25093"/>
        <pc:sldMkLst>
          <pc:docMk/>
          <pc:sldMk cId="2668212328" sldId="601"/>
        </pc:sldMkLst>
        <pc:spChg chg="add mod">
          <ac:chgData name="Justin Vacquerie" userId="968f4b965d9c7392" providerId="LiveId" clId="{93E37F95-3AC3-47A6-A3F6-AF31F8A2C114}" dt="2024-09-07T13:56:21.753" v="25085" actId="20577"/>
          <ac:spMkLst>
            <pc:docMk/>
            <pc:sldMk cId="2668212328" sldId="601"/>
            <ac:spMk id="5" creationId="{7D65B2A5-FDE4-B1FA-31CC-E8B79FD78911}"/>
          </ac:spMkLst>
        </pc:spChg>
        <pc:spChg chg="add mod">
          <ac:chgData name="Justin Vacquerie" userId="968f4b965d9c7392" providerId="LiveId" clId="{93E37F95-3AC3-47A6-A3F6-AF31F8A2C114}" dt="2024-09-07T13:58:40.778" v="25092" actId="113"/>
          <ac:spMkLst>
            <pc:docMk/>
            <pc:sldMk cId="2668212328" sldId="601"/>
            <ac:spMk id="8" creationId="{48D73E51-8A68-3945-1A70-49716EB4FB6D}"/>
          </ac:spMkLst>
        </pc:spChg>
        <pc:spChg chg="mod">
          <ac:chgData name="Justin Vacquerie" userId="968f4b965d9c7392" providerId="LiveId" clId="{93E37F95-3AC3-47A6-A3F6-AF31F8A2C114}" dt="2024-09-04T11:54:29.353" v="6567" actId="6549"/>
          <ac:spMkLst>
            <pc:docMk/>
            <pc:sldMk cId="2668212328" sldId="601"/>
            <ac:spMk id="10" creationId="{1729C6A1-97C8-EDE7-D836-BB3AB5344E17}"/>
          </ac:spMkLst>
        </pc:spChg>
        <pc:spChg chg="add del mod">
          <ac:chgData name="Justin Vacquerie" userId="968f4b965d9c7392" providerId="LiveId" clId="{93E37F95-3AC3-47A6-A3F6-AF31F8A2C114}" dt="2024-09-07T13:55:21.683" v="25073" actId="478"/>
          <ac:spMkLst>
            <pc:docMk/>
            <pc:sldMk cId="2668212328" sldId="601"/>
            <ac:spMk id="11" creationId="{D1FE0FF6-81BE-CE94-31E7-588C3AC23124}"/>
          </ac:spMkLst>
        </pc:spChg>
        <pc:spChg chg="add mod">
          <ac:chgData name="Justin Vacquerie" userId="968f4b965d9c7392" providerId="LiveId" clId="{93E37F95-3AC3-47A6-A3F6-AF31F8A2C114}" dt="2024-09-07T13:55:10.934" v="25070" actId="1035"/>
          <ac:spMkLst>
            <pc:docMk/>
            <pc:sldMk cId="2668212328" sldId="601"/>
            <ac:spMk id="12" creationId="{2DD84008-8114-B93E-0A6A-FD818135030E}"/>
          </ac:spMkLst>
        </pc:spChg>
        <pc:spChg chg="add mod">
          <ac:chgData name="Justin Vacquerie" userId="968f4b965d9c7392" providerId="LiveId" clId="{93E37F95-3AC3-47A6-A3F6-AF31F8A2C114}" dt="2024-09-07T13:55:16.561" v="25072" actId="1076"/>
          <ac:spMkLst>
            <pc:docMk/>
            <pc:sldMk cId="2668212328" sldId="601"/>
            <ac:spMk id="13" creationId="{FA5806EA-FF5B-B22F-90F0-A51292584271}"/>
          </ac:spMkLst>
        </pc:spChg>
        <pc:spChg chg="add mod">
          <ac:chgData name="Justin Vacquerie" userId="968f4b965d9c7392" providerId="LiveId" clId="{93E37F95-3AC3-47A6-A3F6-AF31F8A2C114}" dt="2024-09-07T13:55:27.431" v="25075" actId="1076"/>
          <ac:spMkLst>
            <pc:docMk/>
            <pc:sldMk cId="2668212328" sldId="601"/>
            <ac:spMk id="14" creationId="{6A156930-1948-C480-0DE3-646B2DBFAA1F}"/>
          </ac:spMkLst>
        </pc:spChg>
        <pc:picChg chg="add mod">
          <ac:chgData name="Justin Vacquerie" userId="968f4b965d9c7392" providerId="LiveId" clId="{93E37F95-3AC3-47A6-A3F6-AF31F8A2C114}" dt="2024-09-07T13:54:56.864" v="25066" actId="1076"/>
          <ac:picMkLst>
            <pc:docMk/>
            <pc:sldMk cId="2668212328" sldId="601"/>
            <ac:picMk id="6" creationId="{C9572DE4-C305-73E4-3B95-31133E4B348C}"/>
          </ac:picMkLst>
        </pc:picChg>
      </pc:sldChg>
      <pc:sldChg chg="addSp delSp modSp add mod delAnim modNotesTx">
        <pc:chgData name="Justin Vacquerie" userId="968f4b965d9c7392" providerId="LiveId" clId="{93E37F95-3AC3-47A6-A3F6-AF31F8A2C114}" dt="2024-09-07T16:17:40.697" v="26030" actId="20577"/>
        <pc:sldMkLst>
          <pc:docMk/>
          <pc:sldMk cId="399151597" sldId="602"/>
        </pc:sldMkLst>
        <pc:spChg chg="add mod">
          <ac:chgData name="Justin Vacquerie" userId="968f4b965d9c7392" providerId="LiveId" clId="{93E37F95-3AC3-47A6-A3F6-AF31F8A2C114}" dt="2024-09-07T09:12:17.931" v="22594"/>
          <ac:spMkLst>
            <pc:docMk/>
            <pc:sldMk cId="399151597" sldId="602"/>
            <ac:spMk id="5" creationId="{3226E7D1-B413-2BA4-6E2B-688A631BA380}"/>
          </ac:spMkLst>
        </pc:spChg>
        <pc:spChg chg="del">
          <ac:chgData name="Justin Vacquerie" userId="968f4b965d9c7392" providerId="LiveId" clId="{93E37F95-3AC3-47A6-A3F6-AF31F8A2C114}" dt="2024-09-04T14:40:24.902" v="8405" actId="478"/>
          <ac:spMkLst>
            <pc:docMk/>
            <pc:sldMk cId="399151597" sldId="602"/>
            <ac:spMk id="5" creationId="{AEA5F3CF-23E3-4D0A-E5D7-8E2335550C06}"/>
          </ac:spMkLst>
        </pc:spChg>
        <pc:spChg chg="add del mod">
          <ac:chgData name="Justin Vacquerie" userId="968f4b965d9c7392" providerId="LiveId" clId="{93E37F95-3AC3-47A6-A3F6-AF31F8A2C114}" dt="2024-09-04T14:59:43.607" v="9107" actId="478"/>
          <ac:spMkLst>
            <pc:docMk/>
            <pc:sldMk cId="399151597" sldId="602"/>
            <ac:spMk id="7" creationId="{553D2ADC-A61C-F18B-DF77-D189350D2F52}"/>
          </ac:spMkLst>
        </pc:spChg>
        <pc:spChg chg="del">
          <ac:chgData name="Justin Vacquerie" userId="968f4b965d9c7392" providerId="LiveId" clId="{93E37F95-3AC3-47A6-A3F6-AF31F8A2C114}" dt="2024-09-07T09:12:17.697" v="22593" actId="478"/>
          <ac:spMkLst>
            <pc:docMk/>
            <pc:sldMk cId="399151597" sldId="602"/>
            <ac:spMk id="8" creationId="{E8AB1B43-3027-5263-D7EF-375F8DA705A4}"/>
          </ac:spMkLst>
        </pc:spChg>
        <pc:spChg chg="add mod">
          <ac:chgData name="Justin Vacquerie" userId="968f4b965d9c7392" providerId="LiveId" clId="{93E37F95-3AC3-47A6-A3F6-AF31F8A2C114}" dt="2024-09-07T11:37:44.694" v="22924" actId="20577"/>
          <ac:spMkLst>
            <pc:docMk/>
            <pc:sldMk cId="399151597" sldId="602"/>
            <ac:spMk id="13" creationId="{8A2D8658-8256-3FBC-1321-E19754DBA6DB}"/>
          </ac:spMkLst>
        </pc:spChg>
        <pc:spChg chg="del">
          <ac:chgData name="Justin Vacquerie" userId="968f4b965d9c7392" providerId="LiveId" clId="{93E37F95-3AC3-47A6-A3F6-AF31F8A2C114}" dt="2024-09-04T14:40:28.432" v="8406" actId="478"/>
          <ac:spMkLst>
            <pc:docMk/>
            <pc:sldMk cId="399151597" sldId="602"/>
            <ac:spMk id="15" creationId="{30FDF7A4-1BD9-4B71-E79E-0E2A2D7A01CE}"/>
          </ac:spMkLst>
        </pc:spChg>
      </pc:sldChg>
      <pc:sldChg chg="del">
        <pc:chgData name="Justin Vacquerie" userId="968f4b965d9c7392" providerId="LiveId" clId="{93E37F95-3AC3-47A6-A3F6-AF31F8A2C114}" dt="2024-09-02T07:27:57.760" v="1598" actId="47"/>
        <pc:sldMkLst>
          <pc:docMk/>
          <pc:sldMk cId="2951370177" sldId="602"/>
        </pc:sldMkLst>
      </pc:sldChg>
      <pc:sldChg chg="new del">
        <pc:chgData name="Justin Vacquerie" userId="968f4b965d9c7392" providerId="LiveId" clId="{93E37F95-3AC3-47A6-A3F6-AF31F8A2C114}" dt="2024-09-02T07:27:44.734" v="1586" actId="47"/>
        <pc:sldMkLst>
          <pc:docMk/>
          <pc:sldMk cId="2287942678" sldId="603"/>
        </pc:sldMkLst>
      </pc:sldChg>
      <pc:sldChg chg="addSp delSp modSp add mod ord">
        <pc:chgData name="Justin Vacquerie" userId="968f4b965d9c7392" providerId="LiveId" clId="{93E37F95-3AC3-47A6-A3F6-AF31F8A2C114}" dt="2024-09-07T14:02:20.284" v="25098" actId="20577"/>
        <pc:sldMkLst>
          <pc:docMk/>
          <pc:sldMk cId="2359667093" sldId="603"/>
        </pc:sldMkLst>
        <pc:spChg chg="add mod">
          <ac:chgData name="Justin Vacquerie" userId="968f4b965d9c7392" providerId="LiveId" clId="{93E37F95-3AC3-47A6-A3F6-AF31F8A2C114}" dt="2024-09-07T11:14:25.467" v="22896" actId="1076"/>
          <ac:spMkLst>
            <pc:docMk/>
            <pc:sldMk cId="2359667093" sldId="603"/>
            <ac:spMk id="5" creationId="{39E9C2A2-CD41-DA4B-F862-A1D0593668EB}"/>
          </ac:spMkLst>
        </pc:spChg>
        <pc:spChg chg="mod">
          <ac:chgData name="Justin Vacquerie" userId="968f4b965d9c7392" providerId="LiveId" clId="{93E37F95-3AC3-47A6-A3F6-AF31F8A2C114}" dt="2024-09-07T14:02:20.284" v="25098" actId="20577"/>
          <ac:spMkLst>
            <pc:docMk/>
            <pc:sldMk cId="2359667093" sldId="603"/>
            <ac:spMk id="10" creationId="{1729C6A1-97C8-EDE7-D836-BB3AB5344E17}"/>
          </ac:spMkLst>
        </pc:spChg>
        <pc:spChg chg="add mod">
          <ac:chgData name="Justin Vacquerie" userId="968f4b965d9c7392" providerId="LiveId" clId="{93E37F95-3AC3-47A6-A3F6-AF31F8A2C114}" dt="2024-09-07T11:58:03.094" v="23152" actId="313"/>
          <ac:spMkLst>
            <pc:docMk/>
            <pc:sldMk cId="2359667093" sldId="603"/>
            <ac:spMk id="13" creationId="{F3F7BCE2-33AD-268F-195E-1AD1EA3C7F15}"/>
          </ac:spMkLst>
        </pc:spChg>
        <pc:picChg chg="add del mod">
          <ac:chgData name="Justin Vacquerie" userId="968f4b965d9c7392" providerId="LiveId" clId="{93E37F95-3AC3-47A6-A3F6-AF31F8A2C114}" dt="2024-09-04T15:32:56.692" v="9170" actId="478"/>
          <ac:picMkLst>
            <pc:docMk/>
            <pc:sldMk cId="2359667093" sldId="603"/>
            <ac:picMk id="6" creationId="{8E050AE5-1C59-51DD-6407-7B0F88A0B94F}"/>
          </ac:picMkLst>
        </pc:picChg>
        <pc:picChg chg="add del mod">
          <ac:chgData name="Justin Vacquerie" userId="968f4b965d9c7392" providerId="LiveId" clId="{93E37F95-3AC3-47A6-A3F6-AF31F8A2C114}" dt="2024-09-07T11:42:30.325" v="22931" actId="478"/>
          <ac:picMkLst>
            <pc:docMk/>
            <pc:sldMk cId="2359667093" sldId="603"/>
            <ac:picMk id="8" creationId="{91C2B914-FB0A-B51C-F10B-7F5B573ED599}"/>
          </ac:picMkLst>
        </pc:picChg>
        <pc:picChg chg="add del mod">
          <ac:chgData name="Justin Vacquerie" userId="968f4b965d9c7392" providerId="LiveId" clId="{93E37F95-3AC3-47A6-A3F6-AF31F8A2C114}" dt="2024-09-04T15:32:58.256" v="9171" actId="478"/>
          <ac:picMkLst>
            <pc:docMk/>
            <pc:sldMk cId="2359667093" sldId="603"/>
            <ac:picMk id="11" creationId="{2F5D20F1-17E2-BC90-2CC4-04871557EA87}"/>
          </ac:picMkLst>
        </pc:picChg>
        <pc:picChg chg="add del mod">
          <ac:chgData name="Justin Vacquerie" userId="968f4b965d9c7392" providerId="LiveId" clId="{93E37F95-3AC3-47A6-A3F6-AF31F8A2C114}" dt="2024-09-07T11:42:12.392" v="22925" actId="478"/>
          <ac:picMkLst>
            <pc:docMk/>
            <pc:sldMk cId="2359667093" sldId="603"/>
            <ac:picMk id="12" creationId="{62D0101C-436E-DC4F-1370-0A7EEF90B473}"/>
          </ac:picMkLst>
        </pc:picChg>
        <pc:picChg chg="add mod">
          <ac:chgData name="Justin Vacquerie" userId="968f4b965d9c7392" providerId="LiveId" clId="{93E37F95-3AC3-47A6-A3F6-AF31F8A2C114}" dt="2024-09-07T11:42:28.252" v="22930" actId="1076"/>
          <ac:picMkLst>
            <pc:docMk/>
            <pc:sldMk cId="2359667093" sldId="603"/>
            <ac:picMk id="15" creationId="{899CCC2D-184C-3CFE-62CC-700E30C29EC6}"/>
          </ac:picMkLst>
        </pc:picChg>
        <pc:picChg chg="add mod">
          <ac:chgData name="Justin Vacquerie" userId="968f4b965d9c7392" providerId="LiveId" clId="{93E37F95-3AC3-47A6-A3F6-AF31F8A2C114}" dt="2024-09-07T11:43:19.619" v="22937" actId="1076"/>
          <ac:picMkLst>
            <pc:docMk/>
            <pc:sldMk cId="2359667093" sldId="603"/>
            <ac:picMk id="17" creationId="{46003444-9C59-1B30-A75E-26FB75659DF0}"/>
          </ac:picMkLst>
        </pc:picChg>
      </pc:sldChg>
      <pc:sldChg chg="addSp delSp modSp add mod">
        <pc:chgData name="Justin Vacquerie" userId="968f4b965d9c7392" providerId="LiveId" clId="{93E37F95-3AC3-47A6-A3F6-AF31F8A2C114}" dt="2024-09-07T14:02:15.516" v="25096" actId="20577"/>
        <pc:sldMkLst>
          <pc:docMk/>
          <pc:sldMk cId="1309218088" sldId="604"/>
        </pc:sldMkLst>
        <pc:spChg chg="add mod">
          <ac:chgData name="Justin Vacquerie" userId="968f4b965d9c7392" providerId="LiveId" clId="{93E37F95-3AC3-47A6-A3F6-AF31F8A2C114}" dt="2024-09-07T11:58:08.672" v="23157" actId="313"/>
          <ac:spMkLst>
            <pc:docMk/>
            <pc:sldMk cId="1309218088" sldId="604"/>
            <ac:spMk id="5" creationId="{8EE2AB9C-A79E-F3BE-8343-598AB18530E3}"/>
          </ac:spMkLst>
        </pc:spChg>
        <pc:spChg chg="mod">
          <ac:chgData name="Justin Vacquerie" userId="968f4b965d9c7392" providerId="LiveId" clId="{93E37F95-3AC3-47A6-A3F6-AF31F8A2C114}" dt="2024-09-07T14:02:15.516" v="25096" actId="20577"/>
          <ac:spMkLst>
            <pc:docMk/>
            <pc:sldMk cId="1309218088" sldId="604"/>
            <ac:spMk id="10" creationId="{1729C6A1-97C8-EDE7-D836-BB3AB5344E17}"/>
          </ac:spMkLst>
        </pc:spChg>
        <pc:spChg chg="add mod">
          <ac:chgData name="Justin Vacquerie" userId="968f4b965d9c7392" providerId="LiveId" clId="{93E37F95-3AC3-47A6-A3F6-AF31F8A2C114}" dt="2024-09-07T11:14:15.436" v="22894" actId="20577"/>
          <ac:spMkLst>
            <pc:docMk/>
            <pc:sldMk cId="1309218088" sldId="604"/>
            <ac:spMk id="15" creationId="{11886C47-8C06-10E7-25A6-6031FCF8F572}"/>
          </ac:spMkLst>
        </pc:spChg>
        <pc:picChg chg="del mod">
          <ac:chgData name="Justin Vacquerie" userId="968f4b965d9c7392" providerId="LiveId" clId="{93E37F95-3AC3-47A6-A3F6-AF31F8A2C114}" dt="2024-09-07T10:18:53.461" v="22734" actId="478"/>
          <ac:picMkLst>
            <pc:docMk/>
            <pc:sldMk cId="1309218088" sldId="604"/>
            <ac:picMk id="6" creationId="{8E050AE5-1C59-51DD-6407-7B0F88A0B94F}"/>
          </ac:picMkLst>
        </pc:picChg>
        <pc:picChg chg="del">
          <ac:chgData name="Justin Vacquerie" userId="968f4b965d9c7392" providerId="LiveId" clId="{93E37F95-3AC3-47A6-A3F6-AF31F8A2C114}" dt="2024-09-07T10:19:20.378" v="22744" actId="478"/>
          <ac:picMkLst>
            <pc:docMk/>
            <pc:sldMk cId="1309218088" sldId="604"/>
            <ac:picMk id="11" creationId="{2F5D20F1-17E2-BC90-2CC4-04871557EA87}"/>
          </ac:picMkLst>
        </pc:picChg>
        <pc:picChg chg="add mod">
          <ac:chgData name="Justin Vacquerie" userId="968f4b965d9c7392" providerId="LiveId" clId="{93E37F95-3AC3-47A6-A3F6-AF31F8A2C114}" dt="2024-09-07T11:43:34.636" v="22941" actId="1076"/>
          <ac:picMkLst>
            <pc:docMk/>
            <pc:sldMk cId="1309218088" sldId="604"/>
            <ac:picMk id="12" creationId="{7A377AED-1043-89DF-C624-DE9E62E66E0E}"/>
          </ac:picMkLst>
        </pc:picChg>
        <pc:picChg chg="add mod">
          <ac:chgData name="Justin Vacquerie" userId="968f4b965d9c7392" providerId="LiveId" clId="{93E37F95-3AC3-47A6-A3F6-AF31F8A2C114}" dt="2024-09-07T10:23:44.704" v="22808" actId="1076"/>
          <ac:picMkLst>
            <pc:docMk/>
            <pc:sldMk cId="1309218088" sldId="604"/>
            <ac:picMk id="14" creationId="{298F673E-0226-5497-8693-338E86264708}"/>
          </ac:picMkLst>
        </pc:picChg>
      </pc:sldChg>
      <pc:sldChg chg="addSp delSp modSp add mod modAnim modNotesTx">
        <pc:chgData name="Justin Vacquerie" userId="968f4b965d9c7392" providerId="LiveId" clId="{93E37F95-3AC3-47A6-A3F6-AF31F8A2C114}" dt="2024-09-07T12:24:00.168" v="23740" actId="1038"/>
        <pc:sldMkLst>
          <pc:docMk/>
          <pc:sldMk cId="3574589530" sldId="605"/>
        </pc:sldMkLst>
        <pc:spChg chg="add del mod">
          <ac:chgData name="Justin Vacquerie" userId="968f4b965d9c7392" providerId="LiveId" clId="{93E37F95-3AC3-47A6-A3F6-AF31F8A2C114}" dt="2024-09-06T08:07:54.094" v="12913" actId="478"/>
          <ac:spMkLst>
            <pc:docMk/>
            <pc:sldMk cId="3574589530" sldId="605"/>
            <ac:spMk id="7" creationId="{A6E57DEF-60BE-92E1-055C-24EA256D6FAF}"/>
          </ac:spMkLst>
        </pc:spChg>
        <pc:spChg chg="mod">
          <ac:chgData name="Justin Vacquerie" userId="968f4b965d9c7392" providerId="LiveId" clId="{93E37F95-3AC3-47A6-A3F6-AF31F8A2C114}" dt="2024-09-07T07:24:59.388" v="22120" actId="20577"/>
          <ac:spMkLst>
            <pc:docMk/>
            <pc:sldMk cId="3574589530" sldId="605"/>
            <ac:spMk id="8" creationId="{E8AB1B43-3027-5263-D7EF-375F8DA705A4}"/>
          </ac:spMkLst>
        </pc:spChg>
        <pc:spChg chg="mod">
          <ac:chgData name="Justin Vacquerie" userId="968f4b965d9c7392" providerId="LiveId" clId="{93E37F95-3AC3-47A6-A3F6-AF31F8A2C114}" dt="2024-09-05T14:43:17.853" v="10084" actId="1076"/>
          <ac:spMkLst>
            <pc:docMk/>
            <pc:sldMk cId="3574589530" sldId="605"/>
            <ac:spMk id="9" creationId="{CF8969C0-C683-F8D8-E6AD-2A1BFA7D4EFC}"/>
          </ac:spMkLst>
        </pc:spChg>
        <pc:spChg chg="add mod">
          <ac:chgData name="Justin Vacquerie" userId="968f4b965d9c7392" providerId="LiveId" clId="{93E37F95-3AC3-47A6-A3F6-AF31F8A2C114}" dt="2024-09-06T16:27:49.784" v="17271" actId="14100"/>
          <ac:spMkLst>
            <pc:docMk/>
            <pc:sldMk cId="3574589530" sldId="605"/>
            <ac:spMk id="11" creationId="{08173859-4F4F-0FBF-0989-4DAA94CA1353}"/>
          </ac:spMkLst>
        </pc:spChg>
        <pc:spChg chg="add mod">
          <ac:chgData name="Justin Vacquerie" userId="968f4b965d9c7392" providerId="LiveId" clId="{93E37F95-3AC3-47A6-A3F6-AF31F8A2C114}" dt="2024-09-06T16:28:09.357" v="17275" actId="14100"/>
          <ac:spMkLst>
            <pc:docMk/>
            <pc:sldMk cId="3574589530" sldId="605"/>
            <ac:spMk id="14" creationId="{4E1776A3-89A8-C805-C833-06D256A5E313}"/>
          </ac:spMkLst>
        </pc:spChg>
        <pc:spChg chg="add mod">
          <ac:chgData name="Justin Vacquerie" userId="968f4b965d9c7392" providerId="LiveId" clId="{93E37F95-3AC3-47A6-A3F6-AF31F8A2C114}" dt="2024-09-07T11:46:05.368" v="23117" actId="14100"/>
          <ac:spMkLst>
            <pc:docMk/>
            <pc:sldMk cId="3574589530" sldId="605"/>
            <ac:spMk id="16" creationId="{7FB5312C-8ADE-2429-18CE-734A899748FA}"/>
          </ac:spMkLst>
        </pc:spChg>
        <pc:spChg chg="add mod">
          <ac:chgData name="Justin Vacquerie" userId="968f4b965d9c7392" providerId="LiveId" clId="{93E37F95-3AC3-47A6-A3F6-AF31F8A2C114}" dt="2024-09-06T16:29:12.375" v="17289" actId="1076"/>
          <ac:spMkLst>
            <pc:docMk/>
            <pc:sldMk cId="3574589530" sldId="605"/>
            <ac:spMk id="17" creationId="{E27E3038-C956-9500-FC50-707E92659635}"/>
          </ac:spMkLst>
        </pc:spChg>
        <pc:spChg chg="add mod">
          <ac:chgData name="Justin Vacquerie" userId="968f4b965d9c7392" providerId="LiveId" clId="{93E37F95-3AC3-47A6-A3F6-AF31F8A2C114}" dt="2024-09-06T16:29:19.457" v="17292" actId="14100"/>
          <ac:spMkLst>
            <pc:docMk/>
            <pc:sldMk cId="3574589530" sldId="605"/>
            <ac:spMk id="18" creationId="{A4E5663B-14C1-CAAA-DDB3-07BF76F48FAD}"/>
          </ac:spMkLst>
        </pc:spChg>
        <pc:spChg chg="del">
          <ac:chgData name="Justin Vacquerie" userId="968f4b965d9c7392" providerId="LiveId" clId="{93E37F95-3AC3-47A6-A3F6-AF31F8A2C114}" dt="2024-09-05T14:40:24.911" v="10069" actId="478"/>
          <ac:spMkLst>
            <pc:docMk/>
            <pc:sldMk cId="3574589530" sldId="605"/>
            <ac:spMk id="18" creationId="{BF252DF7-807D-21F0-0165-7BF11A95686D}"/>
          </ac:spMkLst>
        </pc:spChg>
        <pc:graphicFrameChg chg="add mod modGraphic">
          <ac:chgData name="Justin Vacquerie" userId="968f4b965d9c7392" providerId="LiveId" clId="{93E37F95-3AC3-47A6-A3F6-AF31F8A2C114}" dt="2024-09-07T07:23:26.880" v="22058" actId="1076"/>
          <ac:graphicFrameMkLst>
            <pc:docMk/>
            <pc:sldMk cId="3574589530" sldId="605"/>
            <ac:graphicFrameMk id="5" creationId="{57F8927B-E8A8-366D-FDB5-C12AB4254A55}"/>
          </ac:graphicFrameMkLst>
        </pc:graphicFrameChg>
        <pc:picChg chg="add del mod modCrop">
          <ac:chgData name="Justin Vacquerie" userId="968f4b965d9c7392" providerId="LiveId" clId="{93E37F95-3AC3-47A6-A3F6-AF31F8A2C114}" dt="2024-09-06T09:36:27.431" v="13131" actId="478"/>
          <ac:picMkLst>
            <pc:docMk/>
            <pc:sldMk cId="3574589530" sldId="605"/>
            <ac:picMk id="6" creationId="{14F591C6-0799-8FF6-C998-A8B511BC4ABA}"/>
          </ac:picMkLst>
        </pc:picChg>
        <pc:picChg chg="add mod">
          <ac:chgData name="Justin Vacquerie" userId="968f4b965d9c7392" providerId="LiveId" clId="{93E37F95-3AC3-47A6-A3F6-AF31F8A2C114}" dt="2024-09-06T16:28:48.648" v="17285" actId="1076"/>
          <ac:picMkLst>
            <pc:docMk/>
            <pc:sldMk cId="3574589530" sldId="605"/>
            <ac:picMk id="7" creationId="{22AA5F67-3F35-4450-5378-02B777542C9F}"/>
          </ac:picMkLst>
        </pc:picChg>
        <pc:picChg chg="add mod">
          <ac:chgData name="Justin Vacquerie" userId="968f4b965d9c7392" providerId="LiveId" clId="{93E37F95-3AC3-47A6-A3F6-AF31F8A2C114}" dt="2024-09-07T12:24:00.168" v="23740" actId="1038"/>
          <ac:picMkLst>
            <pc:docMk/>
            <pc:sldMk cId="3574589530" sldId="605"/>
            <ac:picMk id="13" creationId="{F3460245-BD95-F166-4815-20708053102E}"/>
          </ac:picMkLst>
        </pc:picChg>
        <pc:picChg chg="add del mod">
          <ac:chgData name="Justin Vacquerie" userId="968f4b965d9c7392" providerId="LiveId" clId="{93E37F95-3AC3-47A6-A3F6-AF31F8A2C114}" dt="2024-09-06T16:21:33.158" v="17181" actId="478"/>
          <ac:picMkLst>
            <pc:docMk/>
            <pc:sldMk cId="3574589530" sldId="605"/>
            <ac:picMk id="15" creationId="{D9ACD1ED-CFBD-72A6-DE38-70B4F15BB18A}"/>
          </ac:picMkLst>
        </pc:picChg>
        <pc:picChg chg="del">
          <ac:chgData name="Justin Vacquerie" userId="968f4b965d9c7392" providerId="LiveId" clId="{93E37F95-3AC3-47A6-A3F6-AF31F8A2C114}" dt="2024-09-05T14:40:22.900" v="10068" actId="478"/>
          <ac:picMkLst>
            <pc:docMk/>
            <pc:sldMk cId="3574589530" sldId="605"/>
            <ac:picMk id="17" creationId="{866C1087-0084-55E8-33C4-A35B3E3965ED}"/>
          </ac:picMkLst>
        </pc:picChg>
      </pc:sldChg>
      <pc:sldChg chg="addSp delSp modSp add mod modAnim modNotesTx">
        <pc:chgData name="Justin Vacquerie" userId="968f4b965d9c7392" providerId="LiveId" clId="{93E37F95-3AC3-47A6-A3F6-AF31F8A2C114}" dt="2024-09-07T14:48:53.248" v="25424" actId="20577"/>
        <pc:sldMkLst>
          <pc:docMk/>
          <pc:sldMk cId="1358862965" sldId="606"/>
        </pc:sldMkLst>
        <pc:spChg chg="add mod">
          <ac:chgData name="Justin Vacquerie" userId="968f4b965d9c7392" providerId="LiveId" clId="{93E37F95-3AC3-47A6-A3F6-AF31F8A2C114}" dt="2024-09-06T18:41:56.190" v="19116" actId="14100"/>
          <ac:spMkLst>
            <pc:docMk/>
            <pc:sldMk cId="1358862965" sldId="606"/>
            <ac:spMk id="5" creationId="{6A984DF1-56B2-FBD9-4A5D-9C14A38FEDF9}"/>
          </ac:spMkLst>
        </pc:spChg>
        <pc:spChg chg="add mod">
          <ac:chgData name="Justin Vacquerie" userId="968f4b965d9c7392" providerId="LiveId" clId="{93E37F95-3AC3-47A6-A3F6-AF31F8A2C114}" dt="2024-09-07T11:48:34.208" v="23127" actId="14100"/>
          <ac:spMkLst>
            <pc:docMk/>
            <pc:sldMk cId="1358862965" sldId="606"/>
            <ac:spMk id="6" creationId="{1F0EE957-6821-BF33-FD4B-BA41D37A0145}"/>
          </ac:spMkLst>
        </pc:spChg>
        <pc:spChg chg="mod">
          <ac:chgData name="Justin Vacquerie" userId="968f4b965d9c7392" providerId="LiveId" clId="{93E37F95-3AC3-47A6-A3F6-AF31F8A2C114}" dt="2024-09-07T12:23:41.460" v="23717" actId="20577"/>
          <ac:spMkLst>
            <pc:docMk/>
            <pc:sldMk cId="1358862965" sldId="606"/>
            <ac:spMk id="8" creationId="{E8AB1B43-3027-5263-D7EF-375F8DA705A4}"/>
          </ac:spMkLst>
        </pc:spChg>
        <pc:spChg chg="add mod">
          <ac:chgData name="Justin Vacquerie" userId="968f4b965d9c7392" providerId="LiveId" clId="{93E37F95-3AC3-47A6-A3F6-AF31F8A2C114}" dt="2024-09-06T18:42:00.714" v="19117" actId="14100"/>
          <ac:spMkLst>
            <pc:docMk/>
            <pc:sldMk cId="1358862965" sldId="606"/>
            <ac:spMk id="13" creationId="{60EDED6E-A2C1-6D6B-F60F-F6548B5E8E78}"/>
          </ac:spMkLst>
        </pc:spChg>
        <pc:spChg chg="add mod">
          <ac:chgData name="Justin Vacquerie" userId="968f4b965d9c7392" providerId="LiveId" clId="{93E37F95-3AC3-47A6-A3F6-AF31F8A2C114}" dt="2024-09-06T18:41:45.146" v="19115" actId="14100"/>
          <ac:spMkLst>
            <pc:docMk/>
            <pc:sldMk cId="1358862965" sldId="606"/>
            <ac:spMk id="14" creationId="{786C6B4C-D090-B601-2BDE-FBF68D30A3E9}"/>
          </ac:spMkLst>
        </pc:spChg>
        <pc:spChg chg="add mod">
          <ac:chgData name="Justin Vacquerie" userId="968f4b965d9c7392" providerId="LiveId" clId="{93E37F95-3AC3-47A6-A3F6-AF31F8A2C114}" dt="2024-09-06T18:41:31.653" v="19114" actId="14100"/>
          <ac:spMkLst>
            <pc:docMk/>
            <pc:sldMk cId="1358862965" sldId="606"/>
            <ac:spMk id="15" creationId="{5387CE1E-EF74-2503-D545-087F2729C4CD}"/>
          </ac:spMkLst>
        </pc:spChg>
        <pc:spChg chg="add mod">
          <ac:chgData name="Justin Vacquerie" userId="968f4b965d9c7392" providerId="LiveId" clId="{93E37F95-3AC3-47A6-A3F6-AF31F8A2C114}" dt="2024-09-07T07:34:05.907" v="22523" actId="1076"/>
          <ac:spMkLst>
            <pc:docMk/>
            <pc:sldMk cId="1358862965" sldId="606"/>
            <ac:spMk id="16" creationId="{D72E4C02-D591-F9A8-90F5-B1AEE9B7128A}"/>
          </ac:spMkLst>
        </pc:spChg>
        <pc:spChg chg="add mod">
          <ac:chgData name="Justin Vacquerie" userId="968f4b965d9c7392" providerId="LiveId" clId="{93E37F95-3AC3-47A6-A3F6-AF31F8A2C114}" dt="2024-09-07T12:08:45.872" v="23451" actId="1076"/>
          <ac:spMkLst>
            <pc:docMk/>
            <pc:sldMk cId="1358862965" sldId="606"/>
            <ac:spMk id="18" creationId="{16EEF5B4-5FC4-DA78-91F4-379BEB774015}"/>
          </ac:spMkLst>
        </pc:spChg>
        <pc:spChg chg="add del mod">
          <ac:chgData name="Justin Vacquerie" userId="968f4b965d9c7392" providerId="LiveId" clId="{93E37F95-3AC3-47A6-A3F6-AF31F8A2C114}" dt="2024-09-06T18:47:57.414" v="19193" actId="21"/>
          <ac:spMkLst>
            <pc:docMk/>
            <pc:sldMk cId="1358862965" sldId="606"/>
            <ac:spMk id="19" creationId="{5F4897CE-76CB-0EF7-1766-8002CEF5F62E}"/>
          </ac:spMkLst>
        </pc:spChg>
        <pc:spChg chg="add mod">
          <ac:chgData name="Justin Vacquerie" userId="968f4b965d9c7392" providerId="LiveId" clId="{93E37F95-3AC3-47A6-A3F6-AF31F8A2C114}" dt="2024-09-07T14:48:53.248" v="25424" actId="20577"/>
          <ac:spMkLst>
            <pc:docMk/>
            <pc:sldMk cId="1358862965" sldId="606"/>
            <ac:spMk id="19" creationId="{8BFAD51C-A636-A85D-56BE-653026BF04DD}"/>
          </ac:spMkLst>
        </pc:spChg>
        <pc:spChg chg="add del mod">
          <ac:chgData name="Justin Vacquerie" userId="968f4b965d9c7392" providerId="LiveId" clId="{93E37F95-3AC3-47A6-A3F6-AF31F8A2C114}" dt="2024-09-06T19:37:56.283" v="19425" actId="478"/>
          <ac:spMkLst>
            <pc:docMk/>
            <pc:sldMk cId="1358862965" sldId="606"/>
            <ac:spMk id="20" creationId="{2F0CA533-5719-DB84-0E1B-16FB6DF4ADF6}"/>
          </ac:spMkLst>
        </pc:spChg>
        <pc:spChg chg="add mod">
          <ac:chgData name="Justin Vacquerie" userId="968f4b965d9c7392" providerId="LiveId" clId="{93E37F95-3AC3-47A6-A3F6-AF31F8A2C114}" dt="2024-09-07T12:06:25.872" v="23370" actId="1076"/>
          <ac:spMkLst>
            <pc:docMk/>
            <pc:sldMk cId="1358862965" sldId="606"/>
            <ac:spMk id="20" creationId="{34949DC9-5CFB-D96C-62CA-30075BD9C0BD}"/>
          </ac:spMkLst>
        </pc:spChg>
        <pc:spChg chg="add mod">
          <ac:chgData name="Justin Vacquerie" userId="968f4b965d9c7392" providerId="LiveId" clId="{93E37F95-3AC3-47A6-A3F6-AF31F8A2C114}" dt="2024-09-07T12:06:16.981" v="23369" actId="20577"/>
          <ac:spMkLst>
            <pc:docMk/>
            <pc:sldMk cId="1358862965" sldId="606"/>
            <ac:spMk id="21" creationId="{3DCDC09D-D3C1-0693-3D0A-BDB8B7D58F70}"/>
          </ac:spMkLst>
        </pc:spChg>
        <pc:spChg chg="add mod">
          <ac:chgData name="Justin Vacquerie" userId="968f4b965d9c7392" providerId="LiveId" clId="{93E37F95-3AC3-47A6-A3F6-AF31F8A2C114}" dt="2024-09-07T12:06:56.320" v="23418" actId="20577"/>
          <ac:spMkLst>
            <pc:docMk/>
            <pc:sldMk cId="1358862965" sldId="606"/>
            <ac:spMk id="24" creationId="{0335BF10-2DC7-4469-9760-3BC09C75EC1D}"/>
          </ac:spMkLst>
        </pc:spChg>
        <pc:spChg chg="add mod">
          <ac:chgData name="Justin Vacquerie" userId="968f4b965d9c7392" providerId="LiveId" clId="{93E37F95-3AC3-47A6-A3F6-AF31F8A2C114}" dt="2024-09-07T12:20:19.048" v="23698" actId="20577"/>
          <ac:spMkLst>
            <pc:docMk/>
            <pc:sldMk cId="1358862965" sldId="606"/>
            <ac:spMk id="28" creationId="{91A99F8F-B78E-63B5-347A-D255DE68CFF6}"/>
          </ac:spMkLst>
        </pc:spChg>
        <pc:picChg chg="add del mod">
          <ac:chgData name="Justin Vacquerie" userId="968f4b965d9c7392" providerId="LiveId" clId="{93E37F95-3AC3-47A6-A3F6-AF31F8A2C114}" dt="2024-09-06T17:31:38.744" v="18814" actId="478"/>
          <ac:picMkLst>
            <pc:docMk/>
            <pc:sldMk cId="1358862965" sldId="606"/>
            <ac:picMk id="6" creationId="{75BACB52-892D-E742-0830-7B6F19E7FEBD}"/>
          </ac:picMkLst>
        </pc:picChg>
        <pc:picChg chg="add mod ord">
          <ac:chgData name="Justin Vacquerie" userId="968f4b965d9c7392" providerId="LiveId" clId="{93E37F95-3AC3-47A6-A3F6-AF31F8A2C114}" dt="2024-09-06T17:32:52.334" v="18820" actId="1076"/>
          <ac:picMkLst>
            <pc:docMk/>
            <pc:sldMk cId="1358862965" sldId="606"/>
            <ac:picMk id="11" creationId="{163CA248-82E0-9E83-1F3A-D07A6230D5FF}"/>
          </ac:picMkLst>
        </pc:picChg>
        <pc:picChg chg="add del mod">
          <ac:chgData name="Justin Vacquerie" userId="968f4b965d9c7392" providerId="LiveId" clId="{93E37F95-3AC3-47A6-A3F6-AF31F8A2C114}" dt="2024-09-06T18:46:06.778" v="19178" actId="478"/>
          <ac:picMkLst>
            <pc:docMk/>
            <pc:sldMk cId="1358862965" sldId="606"/>
            <ac:picMk id="18" creationId="{1E40EDD0-D025-F34C-EF63-1B6CF224F9A3}"/>
          </ac:picMkLst>
        </pc:picChg>
        <pc:picChg chg="add mod">
          <ac:chgData name="Justin Vacquerie" userId="968f4b965d9c7392" providerId="LiveId" clId="{93E37F95-3AC3-47A6-A3F6-AF31F8A2C114}" dt="2024-09-07T12:07:05.816" v="23419" actId="1076"/>
          <ac:picMkLst>
            <pc:docMk/>
            <pc:sldMk cId="1358862965" sldId="606"/>
            <ac:picMk id="22" creationId="{9823B99E-ECF4-C260-E41E-F9779D50AD96}"/>
          </ac:picMkLst>
        </pc:picChg>
        <pc:cxnChg chg="add">
          <ac:chgData name="Justin Vacquerie" userId="968f4b965d9c7392" providerId="LiveId" clId="{93E37F95-3AC3-47A6-A3F6-AF31F8A2C114}" dt="2024-09-07T07:34:27.162" v="22524" actId="11529"/>
          <ac:cxnSpMkLst>
            <pc:docMk/>
            <pc:sldMk cId="1358862965" sldId="606"/>
            <ac:cxnSpMk id="7" creationId="{311EEAB6-F628-774D-C19A-C87DE232C49A}"/>
          </ac:cxnSpMkLst>
        </pc:cxnChg>
        <pc:cxnChg chg="add mod">
          <ac:chgData name="Justin Vacquerie" userId="968f4b965d9c7392" providerId="LiveId" clId="{93E37F95-3AC3-47A6-A3F6-AF31F8A2C114}" dt="2024-09-07T07:34:54.229" v="22528" actId="14100"/>
          <ac:cxnSpMkLst>
            <pc:docMk/>
            <pc:sldMk cId="1358862965" sldId="606"/>
            <ac:cxnSpMk id="17" creationId="{0DE6ADD4-6022-3149-14AD-98DABFB80647}"/>
          </ac:cxnSpMkLst>
        </pc:cxnChg>
        <pc:cxnChg chg="add mod">
          <ac:chgData name="Justin Vacquerie" userId="968f4b965d9c7392" providerId="LiveId" clId="{93E37F95-3AC3-47A6-A3F6-AF31F8A2C114}" dt="2024-09-07T12:05:35.659" v="23355" actId="1076"/>
          <ac:cxnSpMkLst>
            <pc:docMk/>
            <pc:sldMk cId="1358862965" sldId="606"/>
            <ac:cxnSpMk id="23" creationId="{A2089C2A-8246-4590-FEBF-90D8A2FDCFCC}"/>
          </ac:cxnSpMkLst>
        </pc:cxnChg>
        <pc:cxnChg chg="add mod">
          <ac:chgData name="Justin Vacquerie" userId="968f4b965d9c7392" providerId="LiveId" clId="{93E37F95-3AC3-47A6-A3F6-AF31F8A2C114}" dt="2024-09-07T12:06:41.706" v="23374" actId="1076"/>
          <ac:cxnSpMkLst>
            <pc:docMk/>
            <pc:sldMk cId="1358862965" sldId="606"/>
            <ac:cxnSpMk id="25" creationId="{DC269261-E39A-2CBC-7C2E-EA60ECE2EF7C}"/>
          </ac:cxnSpMkLst>
        </pc:cxnChg>
        <pc:cxnChg chg="add mod">
          <ac:chgData name="Justin Vacquerie" userId="968f4b965d9c7392" providerId="LiveId" clId="{93E37F95-3AC3-47A6-A3F6-AF31F8A2C114}" dt="2024-09-07T12:19:45.153" v="23652" actId="1076"/>
          <ac:cxnSpMkLst>
            <pc:docMk/>
            <pc:sldMk cId="1358862965" sldId="606"/>
            <ac:cxnSpMk id="26" creationId="{8C61DC50-4114-D75B-4F46-45BFEB25CC7E}"/>
          </ac:cxnSpMkLst>
        </pc:cxnChg>
      </pc:sldChg>
      <pc:sldChg chg="delSp add del mod modNotesTx">
        <pc:chgData name="Justin Vacquerie" userId="968f4b965d9c7392" providerId="LiveId" clId="{93E37F95-3AC3-47A6-A3F6-AF31F8A2C114}" dt="2024-09-06T17:28:58.250" v="18567" actId="47"/>
        <pc:sldMkLst>
          <pc:docMk/>
          <pc:sldMk cId="908376034" sldId="607"/>
        </pc:sldMkLst>
        <pc:graphicFrameChg chg="del">
          <ac:chgData name="Justin Vacquerie" userId="968f4b965d9c7392" providerId="LiveId" clId="{93E37F95-3AC3-47A6-A3F6-AF31F8A2C114}" dt="2024-09-06T11:48:39.514" v="13267" actId="478"/>
          <ac:graphicFrameMkLst>
            <pc:docMk/>
            <pc:sldMk cId="908376034" sldId="607"/>
            <ac:graphicFrameMk id="5" creationId="{57F8927B-E8A8-366D-FDB5-C12AB4254A55}"/>
          </ac:graphicFrameMkLst>
        </pc:graphicFrameChg>
        <pc:picChg chg="del">
          <ac:chgData name="Justin Vacquerie" userId="968f4b965d9c7392" providerId="LiveId" clId="{93E37F95-3AC3-47A6-A3F6-AF31F8A2C114}" dt="2024-09-06T16:29:34.471" v="17293" actId="478"/>
          <ac:picMkLst>
            <pc:docMk/>
            <pc:sldMk cId="908376034" sldId="607"/>
            <ac:picMk id="6" creationId="{14F591C6-0799-8FF6-C998-A8B511BC4ABA}"/>
          </ac:picMkLst>
        </pc:picChg>
        <pc:picChg chg="del">
          <ac:chgData name="Justin Vacquerie" userId="968f4b965d9c7392" providerId="LiveId" clId="{93E37F95-3AC3-47A6-A3F6-AF31F8A2C114}" dt="2024-09-06T16:00:51.462" v="15983" actId="478"/>
          <ac:picMkLst>
            <pc:docMk/>
            <pc:sldMk cId="908376034" sldId="607"/>
            <ac:picMk id="13" creationId="{F3460245-BD95-F166-4815-20708053102E}"/>
          </ac:picMkLst>
        </pc:picChg>
      </pc:sldChg>
      <pc:sldChg chg="addSp modSp add mod modAnim">
        <pc:chgData name="Justin Vacquerie" userId="968f4b965d9c7392" providerId="LiveId" clId="{93E37F95-3AC3-47A6-A3F6-AF31F8A2C114}" dt="2024-09-07T12:22:36.980" v="23715"/>
        <pc:sldMkLst>
          <pc:docMk/>
          <pc:sldMk cId="1689322252" sldId="607"/>
        </pc:sldMkLst>
        <pc:spChg chg="add mod">
          <ac:chgData name="Justin Vacquerie" userId="968f4b965d9c7392" providerId="LiveId" clId="{93E37F95-3AC3-47A6-A3F6-AF31F8A2C114}" dt="2024-09-07T12:09:04.849" v="23455" actId="1035"/>
          <ac:spMkLst>
            <pc:docMk/>
            <pc:sldMk cId="1689322252" sldId="607"/>
            <ac:spMk id="5" creationId="{9086609D-5E8C-60E1-EC1A-47F32BD4B7B6}"/>
          </ac:spMkLst>
        </pc:spChg>
        <pc:spChg chg="mod">
          <ac:chgData name="Justin Vacquerie" userId="968f4b965d9c7392" providerId="LiveId" clId="{93E37F95-3AC3-47A6-A3F6-AF31F8A2C114}" dt="2024-09-06T17:30:48.074" v="18808" actId="20577"/>
          <ac:spMkLst>
            <pc:docMk/>
            <pc:sldMk cId="1689322252" sldId="607"/>
            <ac:spMk id="8" creationId="{E8AB1B43-3027-5263-D7EF-375F8DA705A4}"/>
          </ac:spMkLst>
        </pc:spChg>
        <pc:spChg chg="add mod">
          <ac:chgData name="Justin Vacquerie" userId="968f4b965d9c7392" providerId="LiveId" clId="{93E37F95-3AC3-47A6-A3F6-AF31F8A2C114}" dt="2024-09-07T12:11:53.515" v="23482" actId="14100"/>
          <ac:spMkLst>
            <pc:docMk/>
            <pc:sldMk cId="1689322252" sldId="607"/>
            <ac:spMk id="11" creationId="{BF4EDD21-51FB-6C75-FF86-DA2E813DD2B7}"/>
          </ac:spMkLst>
        </pc:spChg>
        <pc:spChg chg="add mod">
          <ac:chgData name="Justin Vacquerie" userId="968f4b965d9c7392" providerId="LiveId" clId="{93E37F95-3AC3-47A6-A3F6-AF31F8A2C114}" dt="2024-09-07T12:10:15.148" v="23464" actId="14100"/>
          <ac:spMkLst>
            <pc:docMk/>
            <pc:sldMk cId="1689322252" sldId="607"/>
            <ac:spMk id="13" creationId="{1505E320-CC1A-A61C-E382-A2617BE60D57}"/>
          </ac:spMkLst>
        </pc:spChg>
        <pc:spChg chg="add mod">
          <ac:chgData name="Justin Vacquerie" userId="968f4b965d9c7392" providerId="LiveId" clId="{93E37F95-3AC3-47A6-A3F6-AF31F8A2C114}" dt="2024-09-07T12:11:43.089" v="23480" actId="14100"/>
          <ac:spMkLst>
            <pc:docMk/>
            <pc:sldMk cId="1689322252" sldId="607"/>
            <ac:spMk id="14" creationId="{60021458-8984-15D7-8841-93E7BD0F2E4C}"/>
          </ac:spMkLst>
        </pc:spChg>
        <pc:spChg chg="add mod">
          <ac:chgData name="Justin Vacquerie" userId="968f4b965d9c7392" providerId="LiveId" clId="{93E37F95-3AC3-47A6-A3F6-AF31F8A2C114}" dt="2024-09-07T12:12:10.288" v="23485" actId="1076"/>
          <ac:spMkLst>
            <pc:docMk/>
            <pc:sldMk cId="1689322252" sldId="607"/>
            <ac:spMk id="19" creationId="{5F4897CE-76CB-0EF7-1766-8002CEF5F62E}"/>
          </ac:spMkLst>
        </pc:spChg>
        <pc:spChg chg="add mod">
          <ac:chgData name="Justin Vacquerie" userId="968f4b965d9c7392" providerId="LiveId" clId="{93E37F95-3AC3-47A6-A3F6-AF31F8A2C114}" dt="2024-09-07T12:16:53.726" v="23554" actId="33524"/>
          <ac:spMkLst>
            <pc:docMk/>
            <pc:sldMk cId="1689322252" sldId="607"/>
            <ac:spMk id="20" creationId="{940AF885-5A39-FFF9-30DD-DC3EA2B39A5B}"/>
          </ac:spMkLst>
        </pc:spChg>
        <pc:spChg chg="add mod">
          <ac:chgData name="Justin Vacquerie" userId="968f4b965d9c7392" providerId="LiveId" clId="{93E37F95-3AC3-47A6-A3F6-AF31F8A2C114}" dt="2024-09-07T12:17:06.507" v="23569" actId="20577"/>
          <ac:spMkLst>
            <pc:docMk/>
            <pc:sldMk cId="1689322252" sldId="607"/>
            <ac:spMk id="21" creationId="{2A7E72BE-6C0C-C78B-3BBD-2FE73C62E1B5}"/>
          </ac:spMkLst>
        </pc:spChg>
        <pc:spChg chg="add mod">
          <ac:chgData name="Justin Vacquerie" userId="968f4b965d9c7392" providerId="LiveId" clId="{93E37F95-3AC3-47A6-A3F6-AF31F8A2C114}" dt="2024-09-07T12:18:52.178" v="23647" actId="1076"/>
          <ac:spMkLst>
            <pc:docMk/>
            <pc:sldMk cId="1689322252" sldId="607"/>
            <ac:spMk id="22" creationId="{7F349222-35A0-4566-9723-B7EE8B1F5D47}"/>
          </ac:spMkLst>
        </pc:spChg>
        <pc:picChg chg="add mod">
          <ac:chgData name="Justin Vacquerie" userId="968f4b965d9c7392" providerId="LiveId" clId="{93E37F95-3AC3-47A6-A3F6-AF31F8A2C114}" dt="2024-09-07T12:12:06.612" v="23484" actId="1076"/>
          <ac:picMkLst>
            <pc:docMk/>
            <pc:sldMk cId="1689322252" sldId="607"/>
            <ac:picMk id="16" creationId="{2F45E5BD-61B6-5241-C9E7-9A4B46EC6D07}"/>
          </ac:picMkLst>
        </pc:picChg>
        <pc:cxnChg chg="add mod">
          <ac:chgData name="Justin Vacquerie" userId="968f4b965d9c7392" providerId="LiveId" clId="{93E37F95-3AC3-47A6-A3F6-AF31F8A2C114}" dt="2024-09-07T12:11:56.935" v="23483" actId="1076"/>
          <ac:cxnSpMkLst>
            <pc:docMk/>
            <pc:sldMk cId="1689322252" sldId="607"/>
            <ac:cxnSpMk id="7" creationId="{52C09ED5-52C4-F917-A551-8F3B2C069B8C}"/>
          </ac:cxnSpMkLst>
        </pc:cxnChg>
        <pc:cxnChg chg="add mod">
          <ac:chgData name="Justin Vacquerie" userId="968f4b965d9c7392" providerId="LiveId" clId="{93E37F95-3AC3-47A6-A3F6-AF31F8A2C114}" dt="2024-09-07T12:12:23.644" v="23487" actId="1076"/>
          <ac:cxnSpMkLst>
            <pc:docMk/>
            <pc:sldMk cId="1689322252" sldId="607"/>
            <ac:cxnSpMk id="17" creationId="{EE2982A8-42A0-4997-6EC6-AA23650798B1}"/>
          </ac:cxnSpMkLst>
        </pc:cxnChg>
        <pc:cxnChg chg="add mod">
          <ac:chgData name="Justin Vacquerie" userId="968f4b965d9c7392" providerId="LiveId" clId="{93E37F95-3AC3-47A6-A3F6-AF31F8A2C114}" dt="2024-09-07T12:18:08.766" v="23574" actId="1076"/>
          <ac:cxnSpMkLst>
            <pc:docMk/>
            <pc:sldMk cId="1689322252" sldId="607"/>
            <ac:cxnSpMk id="18" creationId="{9CF6E3ED-345A-CEAE-9E71-A233F63C087B}"/>
          </ac:cxnSpMkLst>
        </pc:cxnChg>
      </pc:sldChg>
      <pc:sldChg chg="new del">
        <pc:chgData name="Justin Vacquerie" userId="968f4b965d9c7392" providerId="LiveId" clId="{93E37F95-3AC3-47A6-A3F6-AF31F8A2C114}" dt="2024-09-06T18:39:36.359" v="19023" actId="47"/>
        <pc:sldMkLst>
          <pc:docMk/>
          <pc:sldMk cId="3390826162" sldId="608"/>
        </pc:sldMkLst>
      </pc:sldChg>
      <pc:sldChg chg="delSp add mod">
        <pc:chgData name="Justin Vacquerie" userId="968f4b965d9c7392" providerId="LiveId" clId="{93E37F95-3AC3-47A6-A3F6-AF31F8A2C114}" dt="2024-09-07T09:19:43.246" v="22649" actId="478"/>
        <pc:sldMkLst>
          <pc:docMk/>
          <pc:sldMk cId="4263223851" sldId="608"/>
        </pc:sldMkLst>
        <pc:spChg chg="del">
          <ac:chgData name="Justin Vacquerie" userId="968f4b965d9c7392" providerId="LiveId" clId="{93E37F95-3AC3-47A6-A3F6-AF31F8A2C114}" dt="2024-09-07T09:19:43.246" v="22649" actId="478"/>
          <ac:spMkLst>
            <pc:docMk/>
            <pc:sldMk cId="4263223851" sldId="608"/>
            <ac:spMk id="14" creationId="{83C68471-4928-DB56-961F-E1C510C8A025}"/>
          </ac:spMkLst>
        </pc:spChg>
      </pc:sldChg>
      <pc:sldChg chg="addSp delSp modSp add mod">
        <pc:chgData name="Justin Vacquerie" userId="968f4b965d9c7392" providerId="LiveId" clId="{93E37F95-3AC3-47A6-A3F6-AF31F8A2C114}" dt="2024-09-07T09:32:07.735" v="22711" actId="1076"/>
        <pc:sldMkLst>
          <pc:docMk/>
          <pc:sldMk cId="2475407146" sldId="609"/>
        </pc:sldMkLst>
        <pc:spChg chg="add del mod">
          <ac:chgData name="Justin Vacquerie" userId="968f4b965d9c7392" providerId="LiveId" clId="{93E37F95-3AC3-47A6-A3F6-AF31F8A2C114}" dt="2024-09-07T09:30:11.734" v="22668" actId="478"/>
          <ac:spMkLst>
            <pc:docMk/>
            <pc:sldMk cId="2475407146" sldId="609"/>
            <ac:spMk id="5" creationId="{3644C4D5-1F5C-DA1F-3D54-E3861231AE70}"/>
          </ac:spMkLst>
        </pc:spChg>
        <pc:spChg chg="mod">
          <ac:chgData name="Justin Vacquerie" userId="968f4b965d9c7392" providerId="LiveId" clId="{93E37F95-3AC3-47A6-A3F6-AF31F8A2C114}" dt="2024-09-07T09:30:57.102" v="22710" actId="20577"/>
          <ac:spMkLst>
            <pc:docMk/>
            <pc:sldMk cId="2475407146" sldId="609"/>
            <ac:spMk id="13" creationId="{43A626C4-9C31-16A3-6146-8E7859BD5570}"/>
          </ac:spMkLst>
        </pc:spChg>
        <pc:spChg chg="del mod">
          <ac:chgData name="Justin Vacquerie" userId="968f4b965d9c7392" providerId="LiveId" clId="{93E37F95-3AC3-47A6-A3F6-AF31F8A2C114}" dt="2024-09-07T09:30:08.494" v="22667" actId="478"/>
          <ac:spMkLst>
            <pc:docMk/>
            <pc:sldMk cId="2475407146" sldId="609"/>
            <ac:spMk id="14" creationId="{83C68471-4928-DB56-961F-E1C510C8A025}"/>
          </ac:spMkLst>
        </pc:spChg>
        <pc:picChg chg="add mod ord">
          <ac:chgData name="Justin Vacquerie" userId="968f4b965d9c7392" providerId="LiveId" clId="{93E37F95-3AC3-47A6-A3F6-AF31F8A2C114}" dt="2024-09-07T09:32:07.735" v="22711" actId="1076"/>
          <ac:picMkLst>
            <pc:docMk/>
            <pc:sldMk cId="2475407146" sldId="609"/>
            <ac:picMk id="15" creationId="{136CBE0B-C724-3495-0ACA-A0E052067D54}"/>
          </ac:picMkLst>
        </pc:picChg>
        <pc:picChg chg="del">
          <ac:chgData name="Justin Vacquerie" userId="968f4b965d9c7392" providerId="LiveId" clId="{93E37F95-3AC3-47A6-A3F6-AF31F8A2C114}" dt="2024-09-07T09:29:54.229" v="22659" actId="478"/>
          <ac:picMkLst>
            <pc:docMk/>
            <pc:sldMk cId="2475407146" sldId="609"/>
            <ac:picMk id="17" creationId="{FB7070F3-D516-315C-F0E3-C269803380D2}"/>
          </ac:picMkLst>
        </pc:picChg>
      </pc:sldChg>
    </pc:docChg>
  </pc:docChgLst>
  <pc:docChgLst>
    <pc:chgData name="Justin Vacquerie" userId="968f4b965d9c7392" providerId="LiveId" clId="{F21C62AE-89EF-439D-94C2-55D06FBE28A1}"/>
    <pc:docChg chg="undo custSel addSld delSld modSld sldOrd addSection delSection modSection">
      <pc:chgData name="Justin Vacquerie" userId="968f4b965d9c7392" providerId="LiveId" clId="{F21C62AE-89EF-439D-94C2-55D06FBE28A1}" dt="2024-07-22T09:42:33.235" v="48173" actId="20577"/>
      <pc:docMkLst>
        <pc:docMk/>
      </pc:docMkLst>
      <pc:sldChg chg="modSp mod modNotesTx">
        <pc:chgData name="Justin Vacquerie" userId="968f4b965d9c7392" providerId="LiveId" clId="{F21C62AE-89EF-439D-94C2-55D06FBE28A1}" dt="2024-07-19T16:19:34.068" v="47965" actId="20577"/>
        <pc:sldMkLst>
          <pc:docMk/>
          <pc:sldMk cId="2625297165" sldId="305"/>
        </pc:sldMkLst>
        <pc:spChg chg="mod">
          <ac:chgData name="Justin Vacquerie" userId="968f4b965d9c7392" providerId="LiveId" clId="{F21C62AE-89EF-439D-94C2-55D06FBE28A1}" dt="2024-07-17T05:57:23.164" v="15856" actId="20577"/>
          <ac:spMkLst>
            <pc:docMk/>
            <pc:sldMk cId="2625297165" sldId="305"/>
            <ac:spMk id="7" creationId="{54E9E228-B02C-3941-B458-23CB2D67B476}"/>
          </ac:spMkLst>
        </pc:spChg>
      </pc:sldChg>
      <pc:sldChg chg="modSp mod">
        <pc:chgData name="Justin Vacquerie" userId="968f4b965d9c7392" providerId="LiveId" clId="{F21C62AE-89EF-439D-94C2-55D06FBE28A1}" dt="2024-07-19T16:49:20.969" v="48172" actId="20577"/>
        <pc:sldMkLst>
          <pc:docMk/>
          <pc:sldMk cId="4285847947" sldId="375"/>
        </pc:sldMkLst>
        <pc:spChg chg="mod">
          <ac:chgData name="Justin Vacquerie" userId="968f4b965d9c7392" providerId="LiveId" clId="{F21C62AE-89EF-439D-94C2-55D06FBE28A1}" dt="2024-06-19T15:20:25.704" v="206" actId="404"/>
          <ac:spMkLst>
            <pc:docMk/>
            <pc:sldMk cId="4285847947" sldId="375"/>
            <ac:spMk id="5" creationId="{99516ACA-375D-1140-8EDA-CE04AAC75809}"/>
          </ac:spMkLst>
        </pc:spChg>
        <pc:spChg chg="mod">
          <ac:chgData name="Justin Vacquerie" userId="968f4b965d9c7392" providerId="LiveId" clId="{F21C62AE-89EF-439D-94C2-55D06FBE28A1}" dt="2024-07-19T16:49:20.969" v="48172" actId="20577"/>
          <ac:spMkLst>
            <pc:docMk/>
            <pc:sldMk cId="4285847947" sldId="375"/>
            <ac:spMk id="6" creationId="{348362CB-F41D-164B-BAC7-F91A6E68A2AC}"/>
          </ac:spMkLst>
        </pc:spChg>
      </pc:sldChg>
      <pc:sldChg chg="del">
        <pc:chgData name="Justin Vacquerie" userId="968f4b965d9c7392" providerId="LiveId" clId="{F21C62AE-89EF-439D-94C2-55D06FBE28A1}" dt="2024-07-01T09:11:43.020" v="1320" actId="47"/>
        <pc:sldMkLst>
          <pc:docMk/>
          <pc:sldMk cId="2949558166" sldId="435"/>
        </pc:sldMkLst>
      </pc:sldChg>
      <pc:sldChg chg="modSp mod">
        <pc:chgData name="Justin Vacquerie" userId="968f4b965d9c7392" providerId="LiveId" clId="{F21C62AE-89EF-439D-94C2-55D06FBE28A1}" dt="2024-07-13T18:48:58.460" v="9331" actId="20577"/>
        <pc:sldMkLst>
          <pc:docMk/>
          <pc:sldMk cId="3162306542" sldId="441"/>
        </pc:sldMkLst>
        <pc:spChg chg="mod">
          <ac:chgData name="Justin Vacquerie" userId="968f4b965d9c7392" providerId="LiveId" clId="{F21C62AE-89EF-439D-94C2-55D06FBE28A1}" dt="2024-07-13T18:48:58.460" v="9331" actId="20577"/>
          <ac:spMkLst>
            <pc:docMk/>
            <pc:sldMk cId="3162306542" sldId="441"/>
            <ac:spMk id="10" creationId="{2FD916A2-EFE1-3E79-E76F-847498097424}"/>
          </ac:spMkLst>
        </pc:spChg>
      </pc:sldChg>
      <pc:sldChg chg="modSp mod">
        <pc:chgData name="Justin Vacquerie" userId="968f4b965d9c7392" providerId="LiveId" clId="{F21C62AE-89EF-439D-94C2-55D06FBE28A1}" dt="2024-07-01T12:41:49.007" v="4585" actId="20577"/>
        <pc:sldMkLst>
          <pc:docMk/>
          <pc:sldMk cId="1499487663" sldId="442"/>
        </pc:sldMkLst>
        <pc:spChg chg="mod">
          <ac:chgData name="Justin Vacquerie" userId="968f4b965d9c7392" providerId="LiveId" clId="{F21C62AE-89EF-439D-94C2-55D06FBE28A1}" dt="2024-07-01T12:41:49.007" v="4585" actId="20577"/>
          <ac:spMkLst>
            <pc:docMk/>
            <pc:sldMk cId="1499487663" sldId="442"/>
            <ac:spMk id="3" creationId="{FFD2D1FF-5A5A-EAA1-3ECB-C26C7E0CF2AE}"/>
          </ac:spMkLst>
        </pc:spChg>
      </pc:sldChg>
      <pc:sldChg chg="del">
        <pc:chgData name="Justin Vacquerie" userId="968f4b965d9c7392" providerId="LiveId" clId="{F21C62AE-89EF-439D-94C2-55D06FBE28A1}" dt="2024-07-01T09:11:33.888" v="1316" actId="47"/>
        <pc:sldMkLst>
          <pc:docMk/>
          <pc:sldMk cId="1314514009" sldId="445"/>
        </pc:sldMkLst>
      </pc:sldChg>
      <pc:sldChg chg="addSp delSp modSp mod delAnim modAnim modNotesTx">
        <pc:chgData name="Justin Vacquerie" userId="968f4b965d9c7392" providerId="LiveId" clId="{F21C62AE-89EF-439D-94C2-55D06FBE28A1}" dt="2024-07-19T07:16:42.595" v="22777" actId="20577"/>
        <pc:sldMkLst>
          <pc:docMk/>
          <pc:sldMk cId="3731666523" sldId="464"/>
        </pc:sldMkLst>
        <pc:spChg chg="mod">
          <ac:chgData name="Justin Vacquerie" userId="968f4b965d9c7392" providerId="LiveId" clId="{F21C62AE-89EF-439D-94C2-55D06FBE28A1}" dt="2024-07-19T07:15:29.265" v="22738" actId="1076"/>
          <ac:spMkLst>
            <pc:docMk/>
            <pc:sldMk cId="3731666523" sldId="464"/>
            <ac:spMk id="5" creationId="{AEA5F3CF-23E3-4D0A-E5D7-8E2335550C06}"/>
          </ac:spMkLst>
        </pc:spChg>
        <pc:spChg chg="add">
          <ac:chgData name="Justin Vacquerie" userId="968f4b965d9c7392" providerId="LiveId" clId="{F21C62AE-89EF-439D-94C2-55D06FBE28A1}" dt="2024-06-20T07:39:53.153" v="344"/>
          <ac:spMkLst>
            <pc:docMk/>
            <pc:sldMk cId="3731666523" sldId="464"/>
            <ac:spMk id="6" creationId="{972D32FE-B28D-B613-975D-88DC80FD7819}"/>
          </ac:spMkLst>
        </pc:spChg>
        <pc:spChg chg="mod">
          <ac:chgData name="Justin Vacquerie" userId="968f4b965d9c7392" providerId="LiveId" clId="{F21C62AE-89EF-439D-94C2-55D06FBE28A1}" dt="2024-06-20T07:34:43.501" v="290" actId="20577"/>
          <ac:spMkLst>
            <pc:docMk/>
            <pc:sldMk cId="3731666523" sldId="464"/>
            <ac:spMk id="8" creationId="{E8AB1B43-3027-5263-D7EF-375F8DA705A4}"/>
          </ac:spMkLst>
        </pc:spChg>
        <pc:spChg chg="add">
          <ac:chgData name="Justin Vacquerie" userId="968f4b965d9c7392" providerId="LiveId" clId="{F21C62AE-89EF-439D-94C2-55D06FBE28A1}" dt="2024-06-20T07:39:56.224" v="347"/>
          <ac:spMkLst>
            <pc:docMk/>
            <pc:sldMk cId="3731666523" sldId="464"/>
            <ac:spMk id="11" creationId="{A3CD27BE-69A3-8E85-6DF1-96B6233FDADE}"/>
          </ac:spMkLst>
        </pc:spChg>
        <pc:spChg chg="mod">
          <ac:chgData name="Justin Vacquerie" userId="968f4b965d9c7392" providerId="LiveId" clId="{F21C62AE-89EF-439D-94C2-55D06FBE28A1}" dt="2024-07-18T06:22:16.026" v="18788" actId="14100"/>
          <ac:spMkLst>
            <pc:docMk/>
            <pc:sldMk cId="3731666523" sldId="464"/>
            <ac:spMk id="15" creationId="{30FDF7A4-1BD9-4B71-E79E-0E2A2D7A01CE}"/>
          </ac:spMkLst>
        </pc:spChg>
        <pc:picChg chg="add mod">
          <ac:chgData name="Justin Vacquerie" userId="968f4b965d9c7392" providerId="LiveId" clId="{F21C62AE-89EF-439D-94C2-55D06FBE28A1}" dt="2024-07-17T05:58:21.587" v="15860" actId="1076"/>
          <ac:picMkLst>
            <pc:docMk/>
            <pc:sldMk cId="3731666523" sldId="464"/>
            <ac:picMk id="6" creationId="{C8EC69B7-E213-C7B1-3ABD-A7629AEBC7FB}"/>
          </ac:picMkLst>
        </pc:picChg>
        <pc:picChg chg="del">
          <ac:chgData name="Justin Vacquerie" userId="968f4b965d9c7392" providerId="LiveId" clId="{F21C62AE-89EF-439D-94C2-55D06FBE28A1}" dt="2024-06-20T07:37:49.801" v="291" actId="478"/>
          <ac:picMkLst>
            <pc:docMk/>
            <pc:sldMk cId="3731666523" sldId="464"/>
            <ac:picMk id="7" creationId="{DA6A02BE-6F0C-377A-4859-E76177DF9CE4}"/>
          </ac:picMkLst>
        </pc:picChg>
        <pc:picChg chg="del">
          <ac:chgData name="Justin Vacquerie" userId="968f4b965d9c7392" providerId="LiveId" clId="{F21C62AE-89EF-439D-94C2-55D06FBE28A1}" dt="2024-06-20T07:40:03.271" v="350" actId="478"/>
          <ac:picMkLst>
            <pc:docMk/>
            <pc:sldMk cId="3731666523" sldId="464"/>
            <ac:picMk id="13" creationId="{F7551138-432B-3BD9-43E6-5D17A20DFB4D}"/>
          </ac:picMkLst>
        </pc:picChg>
        <pc:picChg chg="add mod">
          <ac:chgData name="Justin Vacquerie" userId="968f4b965d9c7392" providerId="LiveId" clId="{F21C62AE-89EF-439D-94C2-55D06FBE28A1}" dt="2024-06-20T07:44:24.139" v="371" actId="1076"/>
          <ac:picMkLst>
            <pc:docMk/>
            <pc:sldMk cId="3731666523" sldId="464"/>
            <ac:picMk id="16" creationId="{8F528851-D737-191D-4294-1D69540B3DC6}"/>
          </ac:picMkLst>
        </pc:picChg>
        <pc:picChg chg="add del mod">
          <ac:chgData name="Justin Vacquerie" userId="968f4b965d9c7392" providerId="LiveId" clId="{F21C62AE-89EF-439D-94C2-55D06FBE28A1}" dt="2024-06-20T07:52:34.979" v="627" actId="478"/>
          <ac:picMkLst>
            <pc:docMk/>
            <pc:sldMk cId="3731666523" sldId="464"/>
            <ac:picMk id="18" creationId="{44466FBC-7BF0-15BF-DCF1-1381ECCB484B}"/>
          </ac:picMkLst>
        </pc:picChg>
        <pc:picChg chg="add del mod modCrop">
          <ac:chgData name="Justin Vacquerie" userId="968f4b965d9c7392" providerId="LiveId" clId="{F21C62AE-89EF-439D-94C2-55D06FBE28A1}" dt="2024-07-16T19:11:46.237" v="15832" actId="478"/>
          <ac:picMkLst>
            <pc:docMk/>
            <pc:sldMk cId="3731666523" sldId="464"/>
            <ac:picMk id="19" creationId="{76F8798D-7B97-0175-8D1E-D7C93BFE9B37}"/>
          </ac:picMkLst>
        </pc:picChg>
      </pc:sldChg>
      <pc:sldChg chg="addSp delSp modSp mod modNotesTx">
        <pc:chgData name="Justin Vacquerie" userId="968f4b965d9c7392" providerId="LiveId" clId="{F21C62AE-89EF-439D-94C2-55D06FBE28A1}" dt="2024-07-19T11:56:24.975" v="36011" actId="20577"/>
        <pc:sldMkLst>
          <pc:docMk/>
          <pc:sldMk cId="581102438" sldId="466"/>
        </pc:sldMkLst>
        <pc:spChg chg="del">
          <ac:chgData name="Justin Vacquerie" userId="968f4b965d9c7392" providerId="LiveId" clId="{F21C62AE-89EF-439D-94C2-55D06FBE28A1}" dt="2024-07-01T09:13:53.268" v="1442" actId="478"/>
          <ac:spMkLst>
            <pc:docMk/>
            <pc:sldMk cId="581102438" sldId="466"/>
            <ac:spMk id="3" creationId="{92EDA8DD-8927-AF03-ACB8-D6AB73E065BB}"/>
          </ac:spMkLst>
        </pc:spChg>
        <pc:spChg chg="add del mod">
          <ac:chgData name="Justin Vacquerie" userId="968f4b965d9c7392" providerId="LiveId" clId="{F21C62AE-89EF-439D-94C2-55D06FBE28A1}" dt="2024-07-01T09:13:56.032" v="1443" actId="478"/>
          <ac:spMkLst>
            <pc:docMk/>
            <pc:sldMk cId="581102438" sldId="466"/>
            <ac:spMk id="4" creationId="{D6DD149B-0299-BA82-B833-573D7EFFDED7}"/>
          </ac:spMkLst>
        </pc:spChg>
        <pc:spChg chg="add mod">
          <ac:chgData name="Justin Vacquerie" userId="968f4b965d9c7392" providerId="LiveId" clId="{F21C62AE-89EF-439D-94C2-55D06FBE28A1}" dt="2024-07-13T18:48:27.229" v="9325" actId="20577"/>
          <ac:spMkLst>
            <pc:docMk/>
            <pc:sldMk cId="581102438" sldId="466"/>
            <ac:spMk id="5" creationId="{FA577E1D-8767-F623-9DD3-FD3B7D9424F1}"/>
          </ac:spMkLst>
        </pc:spChg>
        <pc:spChg chg="mod">
          <ac:chgData name="Justin Vacquerie" userId="968f4b965d9c7392" providerId="LiveId" clId="{F21C62AE-89EF-439D-94C2-55D06FBE28A1}" dt="2024-07-01T12:07:57.106" v="3662" actId="20577"/>
          <ac:spMkLst>
            <pc:docMk/>
            <pc:sldMk cId="581102438" sldId="466"/>
            <ac:spMk id="10" creationId="{2FD916A2-EFE1-3E79-E76F-847498097424}"/>
          </ac:spMkLst>
        </pc:spChg>
      </pc:sldChg>
      <pc:sldChg chg="modSp del mod">
        <pc:chgData name="Justin Vacquerie" userId="968f4b965d9c7392" providerId="LiveId" clId="{F21C62AE-89EF-439D-94C2-55D06FBE28A1}" dt="2024-07-13T18:48:35.077" v="9326" actId="47"/>
        <pc:sldMkLst>
          <pc:docMk/>
          <pc:sldMk cId="2287635777" sldId="467"/>
        </pc:sldMkLst>
        <pc:spChg chg="mod">
          <ac:chgData name="Justin Vacquerie" userId="968f4b965d9c7392" providerId="LiveId" clId="{F21C62AE-89EF-439D-94C2-55D06FBE28A1}" dt="2024-07-11T08:59:58.168" v="7909" actId="20577"/>
          <ac:spMkLst>
            <pc:docMk/>
            <pc:sldMk cId="2287635777" sldId="467"/>
            <ac:spMk id="3" creationId="{92EDA8DD-8927-AF03-ACB8-D6AB73E065BB}"/>
          </ac:spMkLst>
        </pc:spChg>
        <pc:spChg chg="mod">
          <ac:chgData name="Justin Vacquerie" userId="968f4b965d9c7392" providerId="LiveId" clId="{F21C62AE-89EF-439D-94C2-55D06FBE28A1}" dt="2024-07-11T08:59:32.668" v="7813" actId="20577"/>
          <ac:spMkLst>
            <pc:docMk/>
            <pc:sldMk cId="2287635777" sldId="467"/>
            <ac:spMk id="10" creationId="{2FD916A2-EFE1-3E79-E76F-847498097424}"/>
          </ac:spMkLst>
        </pc:spChg>
      </pc:sldChg>
      <pc:sldChg chg="addSp delSp modSp mod delAnim">
        <pc:chgData name="Justin Vacquerie" userId="968f4b965d9c7392" providerId="LiveId" clId="{F21C62AE-89EF-439D-94C2-55D06FBE28A1}" dt="2024-07-22T09:42:33.235" v="48173" actId="20577"/>
        <pc:sldMkLst>
          <pc:docMk/>
          <pc:sldMk cId="3819206255" sldId="484"/>
        </pc:sldMkLst>
        <pc:spChg chg="add mod">
          <ac:chgData name="Justin Vacquerie" userId="968f4b965d9c7392" providerId="LiveId" clId="{F21C62AE-89EF-439D-94C2-55D06FBE28A1}" dt="2024-07-19T15:11:53.404" v="47097" actId="20577"/>
          <ac:spMkLst>
            <pc:docMk/>
            <pc:sldMk cId="3819206255" sldId="484"/>
            <ac:spMk id="5" creationId="{EC7B9DA5-943B-474D-4513-588203BEC2A3}"/>
          </ac:spMkLst>
        </pc:spChg>
        <pc:spChg chg="del">
          <ac:chgData name="Justin Vacquerie" userId="968f4b965d9c7392" providerId="LiveId" clId="{F21C62AE-89EF-439D-94C2-55D06FBE28A1}" dt="2024-07-10T13:09:38.944" v="6597" actId="478"/>
          <ac:spMkLst>
            <pc:docMk/>
            <pc:sldMk cId="3819206255" sldId="484"/>
            <ac:spMk id="5" creationId="{FB0F67F8-FCE6-CEC4-EED0-3AB09144BAED}"/>
          </ac:spMkLst>
        </pc:spChg>
        <pc:spChg chg="add mod">
          <ac:chgData name="Justin Vacquerie" userId="968f4b965d9c7392" providerId="LiveId" clId="{F21C62AE-89EF-439D-94C2-55D06FBE28A1}" dt="2024-07-22T09:42:33.235" v="48173" actId="20577"/>
          <ac:spMkLst>
            <pc:docMk/>
            <pc:sldMk cId="3819206255" sldId="484"/>
            <ac:spMk id="6" creationId="{956D2911-46B9-5EF3-5ED9-9E535FF4619B}"/>
          </ac:spMkLst>
        </pc:spChg>
        <pc:spChg chg="del">
          <ac:chgData name="Justin Vacquerie" userId="968f4b965d9c7392" providerId="LiveId" clId="{F21C62AE-89EF-439D-94C2-55D06FBE28A1}" dt="2024-07-10T13:09:36.244" v="6596" actId="478"/>
          <ac:spMkLst>
            <pc:docMk/>
            <pc:sldMk cId="3819206255" sldId="484"/>
            <ac:spMk id="6" creationId="{DF5BEBD7-B6AC-4AC3-4672-207B074507F8}"/>
          </ac:spMkLst>
        </pc:spChg>
        <pc:spChg chg="add del mod">
          <ac:chgData name="Justin Vacquerie" userId="968f4b965d9c7392" providerId="LiveId" clId="{F21C62AE-89EF-439D-94C2-55D06FBE28A1}" dt="2024-07-18T06:51:30.923" v="18952" actId="478"/>
          <ac:spMkLst>
            <pc:docMk/>
            <pc:sldMk cId="3819206255" sldId="484"/>
            <ac:spMk id="7" creationId="{2A06299E-215B-D50D-F817-6A9995BD5291}"/>
          </ac:spMkLst>
        </pc:spChg>
        <pc:spChg chg="del">
          <ac:chgData name="Justin Vacquerie" userId="968f4b965d9c7392" providerId="LiveId" clId="{F21C62AE-89EF-439D-94C2-55D06FBE28A1}" dt="2024-07-10T13:09:40.916" v="6598" actId="478"/>
          <ac:spMkLst>
            <pc:docMk/>
            <pc:sldMk cId="3819206255" sldId="484"/>
            <ac:spMk id="7" creationId="{CA4FD9DE-12D2-F613-0CA6-45C5A92B55EC}"/>
          </ac:spMkLst>
        </pc:spChg>
      </pc:sldChg>
      <pc:sldChg chg="modSp mod">
        <pc:chgData name="Justin Vacquerie" userId="968f4b965d9c7392" providerId="LiveId" clId="{F21C62AE-89EF-439D-94C2-55D06FBE28A1}" dt="2024-07-15T10:31:29.702" v="11745" actId="20577"/>
        <pc:sldMkLst>
          <pc:docMk/>
          <pc:sldMk cId="283737863" sldId="498"/>
        </pc:sldMkLst>
        <pc:spChg chg="mod">
          <ac:chgData name="Justin Vacquerie" userId="968f4b965d9c7392" providerId="LiveId" clId="{F21C62AE-89EF-439D-94C2-55D06FBE28A1}" dt="2024-07-15T10:31:29.702" v="11745" actId="20577"/>
          <ac:spMkLst>
            <pc:docMk/>
            <pc:sldMk cId="283737863" sldId="498"/>
            <ac:spMk id="3" creationId="{565E494A-28B1-0814-2C3E-0D666B2118FA}"/>
          </ac:spMkLst>
        </pc:spChg>
      </pc:sldChg>
      <pc:sldChg chg="addSp delSp modSp mod delAnim modNotesTx">
        <pc:chgData name="Justin Vacquerie" userId="968f4b965d9c7392" providerId="LiveId" clId="{F21C62AE-89EF-439D-94C2-55D06FBE28A1}" dt="2024-07-19T07:17:55.440" v="22823"/>
        <pc:sldMkLst>
          <pc:docMk/>
          <pc:sldMk cId="2809726428" sldId="499"/>
        </pc:sldMkLst>
        <pc:spChg chg="del">
          <ac:chgData name="Justin Vacquerie" userId="968f4b965d9c7392" providerId="LiveId" clId="{F21C62AE-89EF-439D-94C2-55D06FBE28A1}" dt="2024-07-01T09:04:10.221" v="1227" actId="478"/>
          <ac:spMkLst>
            <pc:docMk/>
            <pc:sldMk cId="2809726428" sldId="499"/>
            <ac:spMk id="6" creationId="{A954AB1F-220E-8E8D-ABD8-C8B03005489D}"/>
          </ac:spMkLst>
        </pc:spChg>
        <pc:spChg chg="mod">
          <ac:chgData name="Justin Vacquerie" userId="968f4b965d9c7392" providerId="LiveId" clId="{F21C62AE-89EF-439D-94C2-55D06FBE28A1}" dt="2024-07-11T07:32:55.937" v="6802" actId="20577"/>
          <ac:spMkLst>
            <pc:docMk/>
            <pc:sldMk cId="2809726428" sldId="499"/>
            <ac:spMk id="10" creationId="{1729C6A1-97C8-EDE7-D836-BB3AB5344E17}"/>
          </ac:spMkLst>
        </pc:spChg>
        <pc:spChg chg="add mod">
          <ac:chgData name="Justin Vacquerie" userId="968f4b965d9c7392" providerId="LiveId" clId="{F21C62AE-89EF-439D-94C2-55D06FBE28A1}" dt="2024-07-11T07:34:23.991" v="6808" actId="14100"/>
          <ac:spMkLst>
            <pc:docMk/>
            <pc:sldMk cId="2809726428" sldId="499"/>
            <ac:spMk id="12" creationId="{05449191-EAE3-44BA-DBB7-B9898CF48E10}"/>
          </ac:spMkLst>
        </pc:spChg>
        <pc:spChg chg="add mod">
          <ac:chgData name="Justin Vacquerie" userId="968f4b965d9c7392" providerId="LiveId" clId="{F21C62AE-89EF-439D-94C2-55D06FBE28A1}" dt="2024-07-15T10:33:01.229" v="11756" actId="1076"/>
          <ac:spMkLst>
            <pc:docMk/>
            <pc:sldMk cId="2809726428" sldId="499"/>
            <ac:spMk id="13" creationId="{9C7620E9-E990-238E-E809-0CB9BE6F54B3}"/>
          </ac:spMkLst>
        </pc:spChg>
        <pc:spChg chg="add mod">
          <ac:chgData name="Justin Vacquerie" userId="968f4b965d9c7392" providerId="LiveId" clId="{F21C62AE-89EF-439D-94C2-55D06FBE28A1}" dt="2024-07-11T07:33:47.319" v="6805" actId="14100"/>
          <ac:spMkLst>
            <pc:docMk/>
            <pc:sldMk cId="2809726428" sldId="499"/>
            <ac:spMk id="14" creationId="{F52CF932-9CC7-4649-29C0-701458B8B229}"/>
          </ac:spMkLst>
        </pc:spChg>
        <pc:spChg chg="add mod">
          <ac:chgData name="Justin Vacquerie" userId="968f4b965d9c7392" providerId="LiveId" clId="{F21C62AE-89EF-439D-94C2-55D06FBE28A1}" dt="2024-07-17T06:01:13.340" v="15942" actId="14100"/>
          <ac:spMkLst>
            <pc:docMk/>
            <pc:sldMk cId="2809726428" sldId="499"/>
            <ac:spMk id="15" creationId="{0AC860FE-29C2-1886-E616-33F989BBC526}"/>
          </ac:spMkLst>
        </pc:spChg>
        <pc:spChg chg="mod">
          <ac:chgData name="Justin Vacquerie" userId="968f4b965d9c7392" providerId="LiveId" clId="{F21C62AE-89EF-439D-94C2-55D06FBE28A1}" dt="2024-07-01T09:35:26.871" v="1933" actId="1076"/>
          <ac:spMkLst>
            <pc:docMk/>
            <pc:sldMk cId="2809726428" sldId="499"/>
            <ac:spMk id="18" creationId="{3BED0F00-1453-6CB2-915A-83D8D8BBF4F0}"/>
          </ac:spMkLst>
        </pc:spChg>
        <pc:graphicFrameChg chg="del">
          <ac:chgData name="Justin Vacquerie" userId="968f4b965d9c7392" providerId="LiveId" clId="{F21C62AE-89EF-439D-94C2-55D06FBE28A1}" dt="2024-07-01T09:04:13.463" v="1228" actId="478"/>
          <ac:graphicFrameMkLst>
            <pc:docMk/>
            <pc:sldMk cId="2809726428" sldId="499"/>
            <ac:graphicFrameMk id="8" creationId="{3F8EECAA-8AFD-52C6-51DC-8210AAF0FDE4}"/>
          </ac:graphicFrameMkLst>
        </pc:graphicFrameChg>
        <pc:picChg chg="add mod ord">
          <ac:chgData name="Justin Vacquerie" userId="968f4b965d9c7392" providerId="LiveId" clId="{F21C62AE-89EF-439D-94C2-55D06FBE28A1}" dt="2024-07-17T13:57:35.649" v="17625" actId="208"/>
          <ac:picMkLst>
            <pc:docMk/>
            <pc:sldMk cId="2809726428" sldId="499"/>
            <ac:picMk id="6" creationId="{8317E60B-6228-B93F-2DCD-794D448BD5ED}"/>
          </ac:picMkLst>
        </pc:picChg>
        <pc:picChg chg="add mod">
          <ac:chgData name="Justin Vacquerie" userId="968f4b965d9c7392" providerId="LiveId" clId="{F21C62AE-89EF-439D-94C2-55D06FBE28A1}" dt="2024-07-15T10:32:57.809" v="11755" actId="1076"/>
          <ac:picMkLst>
            <pc:docMk/>
            <pc:sldMk cId="2809726428" sldId="499"/>
            <ac:picMk id="11" creationId="{825C77D8-186C-0EC1-870E-44C80358945C}"/>
          </ac:picMkLst>
        </pc:picChg>
        <pc:cxnChg chg="add mod">
          <ac:chgData name="Justin Vacquerie" userId="968f4b965d9c7392" providerId="LiveId" clId="{F21C62AE-89EF-439D-94C2-55D06FBE28A1}" dt="2024-07-17T05:59:34.967" v="15865" actId="1582"/>
          <ac:cxnSpMkLst>
            <pc:docMk/>
            <pc:sldMk cId="2809726428" sldId="499"/>
            <ac:cxnSpMk id="8" creationId="{EF724688-0D3D-78E9-3D62-2F6A6A6538E9}"/>
          </ac:cxnSpMkLst>
        </pc:cxnChg>
      </pc:sldChg>
      <pc:sldChg chg="del">
        <pc:chgData name="Justin Vacquerie" userId="968f4b965d9c7392" providerId="LiveId" clId="{F21C62AE-89EF-439D-94C2-55D06FBE28A1}" dt="2024-07-01T09:11:35.330" v="1317" actId="47"/>
        <pc:sldMkLst>
          <pc:docMk/>
          <pc:sldMk cId="3082022873" sldId="502"/>
        </pc:sldMkLst>
      </pc:sldChg>
      <pc:sldChg chg="del">
        <pc:chgData name="Justin Vacquerie" userId="968f4b965d9c7392" providerId="LiveId" clId="{F21C62AE-89EF-439D-94C2-55D06FBE28A1}" dt="2024-07-01T09:11:39.350" v="1319" actId="47"/>
        <pc:sldMkLst>
          <pc:docMk/>
          <pc:sldMk cId="4185058537" sldId="507"/>
        </pc:sldMkLst>
      </pc:sldChg>
      <pc:sldChg chg="del">
        <pc:chgData name="Justin Vacquerie" userId="968f4b965d9c7392" providerId="LiveId" clId="{F21C62AE-89EF-439D-94C2-55D06FBE28A1}" dt="2024-07-01T09:11:37.760" v="1318" actId="47"/>
        <pc:sldMkLst>
          <pc:docMk/>
          <pc:sldMk cId="577698347" sldId="508"/>
        </pc:sldMkLst>
      </pc:sldChg>
      <pc:sldChg chg="del">
        <pc:chgData name="Justin Vacquerie" userId="968f4b965d9c7392" providerId="LiveId" clId="{F21C62AE-89EF-439D-94C2-55D06FBE28A1}" dt="2024-07-01T09:12:03.164" v="1322" actId="47"/>
        <pc:sldMkLst>
          <pc:docMk/>
          <pc:sldMk cId="98296686" sldId="509"/>
        </pc:sldMkLst>
      </pc:sldChg>
      <pc:sldChg chg="del">
        <pc:chgData name="Justin Vacquerie" userId="968f4b965d9c7392" providerId="LiveId" clId="{F21C62AE-89EF-439D-94C2-55D06FBE28A1}" dt="2024-06-19T15:21:00.753" v="219" actId="47"/>
        <pc:sldMkLst>
          <pc:docMk/>
          <pc:sldMk cId="1113042524" sldId="510"/>
        </pc:sldMkLst>
      </pc:sldChg>
      <pc:sldChg chg="modSp del mod">
        <pc:chgData name="Justin Vacquerie" userId="968f4b965d9c7392" providerId="LiveId" clId="{F21C62AE-89EF-439D-94C2-55D06FBE28A1}" dt="2024-07-01T09:12:54.606" v="1393" actId="47"/>
        <pc:sldMkLst>
          <pc:docMk/>
          <pc:sldMk cId="4204664249" sldId="511"/>
        </pc:sldMkLst>
        <pc:spChg chg="mod">
          <ac:chgData name="Justin Vacquerie" userId="968f4b965d9c7392" providerId="LiveId" clId="{F21C62AE-89EF-439D-94C2-55D06FBE28A1}" dt="2024-07-01T09:12:12.526" v="1344" actId="20577"/>
          <ac:spMkLst>
            <pc:docMk/>
            <pc:sldMk cId="4204664249" sldId="511"/>
            <ac:spMk id="7" creationId="{640E6285-DD34-7EFD-EF5A-97830A5FF76A}"/>
          </ac:spMkLst>
        </pc:spChg>
      </pc:sldChg>
      <pc:sldChg chg="delSp del mod">
        <pc:chgData name="Justin Vacquerie" userId="968f4b965d9c7392" providerId="LiveId" clId="{F21C62AE-89EF-439D-94C2-55D06FBE28A1}" dt="2024-07-01T09:13:19.411" v="1395" actId="47"/>
        <pc:sldMkLst>
          <pc:docMk/>
          <pc:sldMk cId="819676400" sldId="512"/>
        </pc:sldMkLst>
        <pc:picChg chg="del">
          <ac:chgData name="Justin Vacquerie" userId="968f4b965d9c7392" providerId="LiveId" clId="{F21C62AE-89EF-439D-94C2-55D06FBE28A1}" dt="2024-07-01T09:13:17.843" v="1394" actId="478"/>
          <ac:picMkLst>
            <pc:docMk/>
            <pc:sldMk cId="819676400" sldId="512"/>
            <ac:picMk id="12" creationId="{B72473AD-205F-3D6E-678E-42ECDF9FB9C1}"/>
          </ac:picMkLst>
        </pc:picChg>
      </pc:sldChg>
      <pc:sldChg chg="del">
        <pc:chgData name="Justin Vacquerie" userId="968f4b965d9c7392" providerId="LiveId" clId="{F21C62AE-89EF-439D-94C2-55D06FBE28A1}" dt="2024-06-19T15:20:58.652" v="218" actId="47"/>
        <pc:sldMkLst>
          <pc:docMk/>
          <pc:sldMk cId="4284599684" sldId="513"/>
        </pc:sldMkLst>
      </pc:sldChg>
      <pc:sldChg chg="del">
        <pc:chgData name="Justin Vacquerie" userId="968f4b965d9c7392" providerId="LiveId" clId="{F21C62AE-89EF-439D-94C2-55D06FBE28A1}" dt="2024-06-19T15:20:55.202" v="216" actId="47"/>
        <pc:sldMkLst>
          <pc:docMk/>
          <pc:sldMk cId="1988384997" sldId="514"/>
        </pc:sldMkLst>
      </pc:sldChg>
      <pc:sldChg chg="del">
        <pc:chgData name="Justin Vacquerie" userId="968f4b965d9c7392" providerId="LiveId" clId="{F21C62AE-89EF-439D-94C2-55D06FBE28A1}" dt="2024-07-01T11:12:23.599" v="2438" actId="47"/>
        <pc:sldMkLst>
          <pc:docMk/>
          <pc:sldMk cId="968809687" sldId="515"/>
        </pc:sldMkLst>
      </pc:sldChg>
      <pc:sldChg chg="del">
        <pc:chgData name="Justin Vacquerie" userId="968f4b965d9c7392" providerId="LiveId" clId="{F21C62AE-89EF-439D-94C2-55D06FBE28A1}" dt="2024-07-01T11:12:25.407" v="2439" actId="47"/>
        <pc:sldMkLst>
          <pc:docMk/>
          <pc:sldMk cId="2459554222" sldId="517"/>
        </pc:sldMkLst>
      </pc:sldChg>
      <pc:sldChg chg="del">
        <pc:chgData name="Justin Vacquerie" userId="968f4b965d9c7392" providerId="LiveId" clId="{F21C62AE-89EF-439D-94C2-55D06FBE28A1}" dt="2024-07-01T11:12:32.727" v="2441" actId="47"/>
        <pc:sldMkLst>
          <pc:docMk/>
          <pc:sldMk cId="1203238509" sldId="518"/>
        </pc:sldMkLst>
      </pc:sldChg>
      <pc:sldChg chg="del">
        <pc:chgData name="Justin Vacquerie" userId="968f4b965d9c7392" providerId="LiveId" clId="{F21C62AE-89EF-439D-94C2-55D06FBE28A1}" dt="2024-07-01T11:12:54.044" v="2456" actId="47"/>
        <pc:sldMkLst>
          <pc:docMk/>
          <pc:sldMk cId="2193968984" sldId="519"/>
        </pc:sldMkLst>
      </pc:sldChg>
      <pc:sldChg chg="del">
        <pc:chgData name="Justin Vacquerie" userId="968f4b965d9c7392" providerId="LiveId" clId="{F21C62AE-89EF-439D-94C2-55D06FBE28A1}" dt="2024-07-01T11:12:55.067" v="2457" actId="47"/>
        <pc:sldMkLst>
          <pc:docMk/>
          <pc:sldMk cId="208604522" sldId="520"/>
        </pc:sldMkLst>
      </pc:sldChg>
      <pc:sldChg chg="del">
        <pc:chgData name="Justin Vacquerie" userId="968f4b965d9c7392" providerId="LiveId" clId="{F21C62AE-89EF-439D-94C2-55D06FBE28A1}" dt="2024-07-01T11:12:53.177" v="2455" actId="47"/>
        <pc:sldMkLst>
          <pc:docMk/>
          <pc:sldMk cId="815121484" sldId="521"/>
        </pc:sldMkLst>
      </pc:sldChg>
      <pc:sldChg chg="del">
        <pc:chgData name="Justin Vacquerie" userId="968f4b965d9c7392" providerId="LiveId" clId="{F21C62AE-89EF-439D-94C2-55D06FBE28A1}" dt="2024-07-01T11:12:52.166" v="2454" actId="47"/>
        <pc:sldMkLst>
          <pc:docMk/>
          <pc:sldMk cId="3993959682" sldId="522"/>
        </pc:sldMkLst>
      </pc:sldChg>
      <pc:sldChg chg="del">
        <pc:chgData name="Justin Vacquerie" userId="968f4b965d9c7392" providerId="LiveId" clId="{F21C62AE-89EF-439D-94C2-55D06FBE28A1}" dt="2024-07-01T11:12:55.856" v="2458" actId="47"/>
        <pc:sldMkLst>
          <pc:docMk/>
          <pc:sldMk cId="2149383331" sldId="523"/>
        </pc:sldMkLst>
      </pc:sldChg>
      <pc:sldChg chg="del">
        <pc:chgData name="Justin Vacquerie" userId="968f4b965d9c7392" providerId="LiveId" clId="{F21C62AE-89EF-439D-94C2-55D06FBE28A1}" dt="2024-07-01T11:12:50.596" v="2453" actId="47"/>
        <pc:sldMkLst>
          <pc:docMk/>
          <pc:sldMk cId="397994321" sldId="525"/>
        </pc:sldMkLst>
      </pc:sldChg>
      <pc:sldChg chg="del">
        <pc:chgData name="Justin Vacquerie" userId="968f4b965d9c7392" providerId="LiveId" clId="{F21C62AE-89EF-439D-94C2-55D06FBE28A1}" dt="2024-07-01T11:12:49.360" v="2452" actId="47"/>
        <pc:sldMkLst>
          <pc:docMk/>
          <pc:sldMk cId="868328687" sldId="526"/>
        </pc:sldMkLst>
      </pc:sldChg>
      <pc:sldChg chg="del">
        <pc:chgData name="Justin Vacquerie" userId="968f4b965d9c7392" providerId="LiveId" clId="{F21C62AE-89EF-439D-94C2-55D06FBE28A1}" dt="2024-07-01T11:12:37.803" v="2446" actId="47"/>
        <pc:sldMkLst>
          <pc:docMk/>
          <pc:sldMk cId="3412680169" sldId="527"/>
        </pc:sldMkLst>
      </pc:sldChg>
      <pc:sldChg chg="del">
        <pc:chgData name="Justin Vacquerie" userId="968f4b965d9c7392" providerId="LiveId" clId="{F21C62AE-89EF-439D-94C2-55D06FBE28A1}" dt="2024-07-01T11:12:37.179" v="2445" actId="47"/>
        <pc:sldMkLst>
          <pc:docMk/>
          <pc:sldMk cId="638392040" sldId="528"/>
        </pc:sldMkLst>
      </pc:sldChg>
      <pc:sldChg chg="del">
        <pc:chgData name="Justin Vacquerie" userId="968f4b965d9c7392" providerId="LiveId" clId="{F21C62AE-89EF-439D-94C2-55D06FBE28A1}" dt="2024-07-01T11:12:35.219" v="2442" actId="47"/>
        <pc:sldMkLst>
          <pc:docMk/>
          <pc:sldMk cId="2026687114" sldId="529"/>
        </pc:sldMkLst>
      </pc:sldChg>
      <pc:sldChg chg="del">
        <pc:chgData name="Justin Vacquerie" userId="968f4b965d9c7392" providerId="LiveId" clId="{F21C62AE-89EF-439D-94C2-55D06FBE28A1}" dt="2024-07-01T11:12:43.713" v="2450" actId="47"/>
        <pc:sldMkLst>
          <pc:docMk/>
          <pc:sldMk cId="2432573379" sldId="530"/>
        </pc:sldMkLst>
      </pc:sldChg>
      <pc:sldChg chg="del">
        <pc:chgData name="Justin Vacquerie" userId="968f4b965d9c7392" providerId="LiveId" clId="{F21C62AE-89EF-439D-94C2-55D06FBE28A1}" dt="2024-07-01T11:12:42.118" v="2449" actId="47"/>
        <pc:sldMkLst>
          <pc:docMk/>
          <pc:sldMk cId="1369357223" sldId="531"/>
        </pc:sldMkLst>
      </pc:sldChg>
      <pc:sldChg chg="del">
        <pc:chgData name="Justin Vacquerie" userId="968f4b965d9c7392" providerId="LiveId" clId="{F21C62AE-89EF-439D-94C2-55D06FBE28A1}" dt="2024-07-01T09:13:26.474" v="1398" actId="47"/>
        <pc:sldMkLst>
          <pc:docMk/>
          <pc:sldMk cId="2669189924" sldId="532"/>
        </pc:sldMkLst>
      </pc:sldChg>
      <pc:sldChg chg="del">
        <pc:chgData name="Justin Vacquerie" userId="968f4b965d9c7392" providerId="LiveId" clId="{F21C62AE-89EF-439D-94C2-55D06FBE28A1}" dt="2024-07-01T09:13:21.324" v="1397" actId="47"/>
        <pc:sldMkLst>
          <pc:docMk/>
          <pc:sldMk cId="1673166139" sldId="533"/>
        </pc:sldMkLst>
      </pc:sldChg>
      <pc:sldChg chg="del">
        <pc:chgData name="Justin Vacquerie" userId="968f4b965d9c7392" providerId="LiveId" clId="{F21C62AE-89EF-439D-94C2-55D06FBE28A1}" dt="2024-07-01T11:12:36.518" v="2444" actId="47"/>
        <pc:sldMkLst>
          <pc:docMk/>
          <pc:sldMk cId="2473920882" sldId="534"/>
        </pc:sldMkLst>
      </pc:sldChg>
      <pc:sldChg chg="del">
        <pc:chgData name="Justin Vacquerie" userId="968f4b965d9c7392" providerId="LiveId" clId="{F21C62AE-89EF-439D-94C2-55D06FBE28A1}" dt="2024-07-01T11:12:35.905" v="2443" actId="47"/>
        <pc:sldMkLst>
          <pc:docMk/>
          <pc:sldMk cId="3670991483" sldId="537"/>
        </pc:sldMkLst>
      </pc:sldChg>
      <pc:sldChg chg="del">
        <pc:chgData name="Justin Vacquerie" userId="968f4b965d9c7392" providerId="LiveId" clId="{F21C62AE-89EF-439D-94C2-55D06FBE28A1}" dt="2024-06-19T15:21:01.384" v="220" actId="47"/>
        <pc:sldMkLst>
          <pc:docMk/>
          <pc:sldMk cId="2071060684" sldId="538"/>
        </pc:sldMkLst>
      </pc:sldChg>
      <pc:sldChg chg="del">
        <pc:chgData name="Justin Vacquerie" userId="968f4b965d9c7392" providerId="LiveId" clId="{F21C62AE-89EF-439D-94C2-55D06FBE28A1}" dt="2024-07-01T09:13:20.288" v="1396" actId="47"/>
        <pc:sldMkLst>
          <pc:docMk/>
          <pc:sldMk cId="2359839351" sldId="540"/>
        </pc:sldMkLst>
      </pc:sldChg>
      <pc:sldChg chg="del">
        <pc:chgData name="Justin Vacquerie" userId="968f4b965d9c7392" providerId="LiveId" clId="{F21C62AE-89EF-439D-94C2-55D06FBE28A1}" dt="2024-06-19T15:20:54.299" v="215" actId="47"/>
        <pc:sldMkLst>
          <pc:docMk/>
          <pc:sldMk cId="992126455" sldId="541"/>
        </pc:sldMkLst>
      </pc:sldChg>
      <pc:sldChg chg="del">
        <pc:chgData name="Justin Vacquerie" userId="968f4b965d9c7392" providerId="LiveId" clId="{F21C62AE-89EF-439D-94C2-55D06FBE28A1}" dt="2024-07-01T11:12:40.755" v="2448" actId="47"/>
        <pc:sldMkLst>
          <pc:docMk/>
          <pc:sldMk cId="370060373" sldId="542"/>
        </pc:sldMkLst>
      </pc:sldChg>
      <pc:sldChg chg="del">
        <pc:chgData name="Justin Vacquerie" userId="968f4b965d9c7392" providerId="LiveId" clId="{F21C62AE-89EF-439D-94C2-55D06FBE28A1}" dt="2024-07-01T11:12:39.969" v="2447" actId="47"/>
        <pc:sldMkLst>
          <pc:docMk/>
          <pc:sldMk cId="480251972" sldId="543"/>
        </pc:sldMkLst>
      </pc:sldChg>
      <pc:sldChg chg="del">
        <pc:chgData name="Justin Vacquerie" userId="968f4b965d9c7392" providerId="LiveId" clId="{F21C62AE-89EF-439D-94C2-55D06FBE28A1}" dt="2024-06-19T15:20:57.145" v="217" actId="47"/>
        <pc:sldMkLst>
          <pc:docMk/>
          <pc:sldMk cId="3298197222" sldId="544"/>
        </pc:sldMkLst>
      </pc:sldChg>
      <pc:sldChg chg="del">
        <pc:chgData name="Justin Vacquerie" userId="968f4b965d9c7392" providerId="LiveId" clId="{F21C62AE-89EF-439D-94C2-55D06FBE28A1}" dt="2024-06-19T15:20:51.633" v="213" actId="47"/>
        <pc:sldMkLst>
          <pc:docMk/>
          <pc:sldMk cId="3673080307" sldId="545"/>
        </pc:sldMkLst>
      </pc:sldChg>
      <pc:sldChg chg="del">
        <pc:chgData name="Justin Vacquerie" userId="968f4b965d9c7392" providerId="LiveId" clId="{F21C62AE-89EF-439D-94C2-55D06FBE28A1}" dt="2024-06-19T15:20:52.604" v="214" actId="47"/>
        <pc:sldMkLst>
          <pc:docMk/>
          <pc:sldMk cId="2685165020" sldId="546"/>
        </pc:sldMkLst>
      </pc:sldChg>
      <pc:sldChg chg="del">
        <pc:chgData name="Justin Vacquerie" userId="968f4b965d9c7392" providerId="LiveId" clId="{F21C62AE-89EF-439D-94C2-55D06FBE28A1}" dt="2024-06-19T15:20:49.295" v="211" actId="47"/>
        <pc:sldMkLst>
          <pc:docMk/>
          <pc:sldMk cId="1116934833" sldId="547"/>
        </pc:sldMkLst>
      </pc:sldChg>
      <pc:sldChg chg="del">
        <pc:chgData name="Justin Vacquerie" userId="968f4b965d9c7392" providerId="LiveId" clId="{F21C62AE-89EF-439D-94C2-55D06FBE28A1}" dt="2024-06-19T15:20:50.066" v="212" actId="47"/>
        <pc:sldMkLst>
          <pc:docMk/>
          <pc:sldMk cId="2901467282" sldId="548"/>
        </pc:sldMkLst>
      </pc:sldChg>
      <pc:sldChg chg="del">
        <pc:chgData name="Justin Vacquerie" userId="968f4b965d9c7392" providerId="LiveId" clId="{F21C62AE-89EF-439D-94C2-55D06FBE28A1}" dt="2024-07-01T11:12:26.761" v="2440" actId="47"/>
        <pc:sldMkLst>
          <pc:docMk/>
          <pc:sldMk cId="407338994" sldId="549"/>
        </pc:sldMkLst>
      </pc:sldChg>
      <pc:sldChg chg="del">
        <pc:chgData name="Justin Vacquerie" userId="968f4b965d9c7392" providerId="LiveId" clId="{F21C62AE-89EF-439D-94C2-55D06FBE28A1}" dt="2024-07-01T11:12:44.857" v="2451" actId="47"/>
        <pc:sldMkLst>
          <pc:docMk/>
          <pc:sldMk cId="2509877166" sldId="550"/>
        </pc:sldMkLst>
      </pc:sldChg>
      <pc:sldChg chg="del modNotesTx">
        <pc:chgData name="Justin Vacquerie" userId="968f4b965d9c7392" providerId="LiveId" clId="{F21C62AE-89EF-439D-94C2-55D06FBE28A1}" dt="2024-07-01T09:03:51.805" v="1195" actId="47"/>
        <pc:sldMkLst>
          <pc:docMk/>
          <pc:sldMk cId="3854751260" sldId="551"/>
        </pc:sldMkLst>
      </pc:sldChg>
      <pc:sldChg chg="addSp delSp modSp add del mod delAnim modAnim">
        <pc:chgData name="Justin Vacquerie" userId="968f4b965d9c7392" providerId="LiveId" clId="{F21C62AE-89EF-439D-94C2-55D06FBE28A1}" dt="2024-07-10T09:09:49.986" v="5208" actId="47"/>
        <pc:sldMkLst>
          <pc:docMk/>
          <pc:sldMk cId="4154536791" sldId="552"/>
        </pc:sldMkLst>
        <pc:spChg chg="del">
          <ac:chgData name="Justin Vacquerie" userId="968f4b965d9c7392" providerId="LiveId" clId="{F21C62AE-89EF-439D-94C2-55D06FBE28A1}" dt="2024-06-20T07:52:52.420" v="629" actId="478"/>
          <ac:spMkLst>
            <pc:docMk/>
            <pc:sldMk cId="4154536791" sldId="552"/>
            <ac:spMk id="5" creationId="{AEA5F3CF-23E3-4D0A-E5D7-8E2335550C06}"/>
          </ac:spMkLst>
        </pc:spChg>
        <pc:spChg chg="add del mod">
          <ac:chgData name="Justin Vacquerie" userId="968f4b965d9c7392" providerId="LiveId" clId="{F21C62AE-89EF-439D-94C2-55D06FBE28A1}" dt="2024-07-10T09:08:31.337" v="5099" actId="21"/>
          <ac:spMkLst>
            <pc:docMk/>
            <pc:sldMk cId="4154536791" sldId="552"/>
            <ac:spMk id="6" creationId="{02B9180A-7032-F15E-A469-D7F3617D0110}"/>
          </ac:spMkLst>
        </pc:spChg>
        <pc:spChg chg="del mod">
          <ac:chgData name="Justin Vacquerie" userId="968f4b965d9c7392" providerId="LiveId" clId="{F21C62AE-89EF-439D-94C2-55D06FBE28A1}" dt="2024-06-20T07:55:49.171" v="713" actId="478"/>
          <ac:spMkLst>
            <pc:docMk/>
            <pc:sldMk cId="4154536791" sldId="552"/>
            <ac:spMk id="15" creationId="{30FDF7A4-1BD9-4B71-E79E-0E2A2D7A01CE}"/>
          </ac:spMkLst>
        </pc:spChg>
        <pc:picChg chg="add del mod">
          <ac:chgData name="Justin Vacquerie" userId="968f4b965d9c7392" providerId="LiveId" clId="{F21C62AE-89EF-439D-94C2-55D06FBE28A1}" dt="2024-07-01T13:17:55.645" v="4740" actId="478"/>
          <ac:picMkLst>
            <pc:docMk/>
            <pc:sldMk cId="4154536791" sldId="552"/>
            <ac:picMk id="5" creationId="{556794DC-8632-E169-60CE-99831D3364D1}"/>
          </ac:picMkLst>
        </pc:picChg>
        <pc:picChg chg="add del mod">
          <ac:chgData name="Justin Vacquerie" userId="968f4b965d9c7392" providerId="LiveId" clId="{F21C62AE-89EF-439D-94C2-55D06FBE28A1}" dt="2024-07-01T13:15:46.844" v="4737" actId="478"/>
          <ac:picMkLst>
            <pc:docMk/>
            <pc:sldMk cId="4154536791" sldId="552"/>
            <ac:picMk id="7" creationId="{33EF362C-5B7A-6E8D-363E-826BA1864E59}"/>
          </ac:picMkLst>
        </pc:picChg>
        <pc:picChg chg="add del mod">
          <ac:chgData name="Justin Vacquerie" userId="968f4b965d9c7392" providerId="LiveId" clId="{F21C62AE-89EF-439D-94C2-55D06FBE28A1}" dt="2024-07-10T09:09:32.511" v="5203" actId="21"/>
          <ac:picMkLst>
            <pc:docMk/>
            <pc:sldMk cId="4154536791" sldId="552"/>
            <ac:picMk id="13" creationId="{B6C8FD23-FB7B-E2F6-B8BC-12E9AC4A8B01}"/>
          </ac:picMkLst>
        </pc:picChg>
        <pc:picChg chg="del mod">
          <ac:chgData name="Justin Vacquerie" userId="968f4b965d9c7392" providerId="LiveId" clId="{F21C62AE-89EF-439D-94C2-55D06FBE28A1}" dt="2024-06-20T07:55:50.559" v="714" actId="478"/>
          <ac:picMkLst>
            <pc:docMk/>
            <pc:sldMk cId="4154536791" sldId="552"/>
            <ac:picMk id="18" creationId="{44466FBC-7BF0-15BF-DCF1-1381ECCB484B}"/>
          </ac:picMkLst>
        </pc:picChg>
      </pc:sldChg>
      <pc:sldChg chg="addSp delSp modSp add del mod delAnim">
        <pc:chgData name="Justin Vacquerie" userId="968f4b965d9c7392" providerId="LiveId" clId="{F21C62AE-89EF-439D-94C2-55D06FBE28A1}" dt="2024-07-10T08:56:10.731" v="4926" actId="47"/>
        <pc:sldMkLst>
          <pc:docMk/>
          <pc:sldMk cId="680543349" sldId="553"/>
        </pc:sldMkLst>
        <pc:spChg chg="add mod">
          <ac:chgData name="Justin Vacquerie" userId="968f4b965d9c7392" providerId="LiveId" clId="{F21C62AE-89EF-439D-94C2-55D06FBE28A1}" dt="2024-07-01T09:01:02.700" v="1097" actId="1076"/>
          <ac:spMkLst>
            <pc:docMk/>
            <pc:sldMk cId="680543349" sldId="553"/>
            <ac:spMk id="5" creationId="{4C7FBB2F-ACE6-1AD4-2BB0-79BE0D8F8830}"/>
          </ac:spMkLst>
        </pc:spChg>
        <pc:spChg chg="del">
          <ac:chgData name="Justin Vacquerie" userId="968f4b965d9c7392" providerId="LiveId" clId="{F21C62AE-89EF-439D-94C2-55D06FBE28A1}" dt="2024-07-01T08:43:14.940" v="721" actId="478"/>
          <ac:spMkLst>
            <pc:docMk/>
            <pc:sldMk cId="680543349" sldId="553"/>
            <ac:spMk id="6" creationId="{02B9180A-7032-F15E-A469-D7F3617D0110}"/>
          </ac:spMkLst>
        </pc:spChg>
        <pc:spChg chg="mod">
          <ac:chgData name="Justin Vacquerie" userId="968f4b965d9c7392" providerId="LiveId" clId="{F21C62AE-89EF-439D-94C2-55D06FBE28A1}" dt="2024-07-01T08:57:30.281" v="1031" actId="20577"/>
          <ac:spMkLst>
            <pc:docMk/>
            <pc:sldMk cId="680543349" sldId="553"/>
            <ac:spMk id="8" creationId="{E8AB1B43-3027-5263-D7EF-375F8DA705A4}"/>
          </ac:spMkLst>
        </pc:spChg>
        <pc:spChg chg="add mod">
          <ac:chgData name="Justin Vacquerie" userId="968f4b965d9c7392" providerId="LiveId" clId="{F21C62AE-89EF-439D-94C2-55D06FBE28A1}" dt="2024-07-01T09:01:23.988" v="1110" actId="20577"/>
          <ac:spMkLst>
            <pc:docMk/>
            <pc:sldMk cId="680543349" sldId="553"/>
            <ac:spMk id="11" creationId="{E9CBEB42-62EB-D095-124D-1F0FF290D074}"/>
          </ac:spMkLst>
        </pc:spChg>
        <pc:spChg chg="add mod">
          <ac:chgData name="Justin Vacquerie" userId="968f4b965d9c7392" providerId="LiveId" clId="{F21C62AE-89EF-439D-94C2-55D06FBE28A1}" dt="2024-07-01T09:02:00.673" v="1132" actId="313"/>
          <ac:spMkLst>
            <pc:docMk/>
            <pc:sldMk cId="680543349" sldId="553"/>
            <ac:spMk id="13" creationId="{369BF0EC-7A86-4086-5213-C3909FCF02A1}"/>
          </ac:spMkLst>
        </pc:spChg>
        <pc:spChg chg="add mod">
          <ac:chgData name="Justin Vacquerie" userId="968f4b965d9c7392" providerId="LiveId" clId="{F21C62AE-89EF-439D-94C2-55D06FBE28A1}" dt="2024-07-01T09:02:31.361" v="1192" actId="20577"/>
          <ac:spMkLst>
            <pc:docMk/>
            <pc:sldMk cId="680543349" sldId="553"/>
            <ac:spMk id="14" creationId="{8E3DBEB1-CF36-A0A1-FF1F-AB351AC8E98C}"/>
          </ac:spMkLst>
        </pc:spChg>
        <pc:spChg chg="add mod">
          <ac:chgData name="Justin Vacquerie" userId="968f4b965d9c7392" providerId="LiveId" clId="{F21C62AE-89EF-439D-94C2-55D06FBE28A1}" dt="2024-07-01T09:02:41.435" v="1194" actId="1076"/>
          <ac:spMkLst>
            <pc:docMk/>
            <pc:sldMk cId="680543349" sldId="553"/>
            <ac:spMk id="15" creationId="{0571B8E6-3536-061E-2E1A-EFD83605BF64}"/>
          </ac:spMkLst>
        </pc:spChg>
        <pc:picChg chg="del">
          <ac:chgData name="Justin Vacquerie" userId="968f4b965d9c7392" providerId="LiveId" clId="{F21C62AE-89EF-439D-94C2-55D06FBE28A1}" dt="2024-07-01T08:43:13.318" v="720" actId="478"/>
          <ac:picMkLst>
            <pc:docMk/>
            <pc:sldMk cId="680543349" sldId="553"/>
            <ac:picMk id="7" creationId="{33EF362C-5B7A-6E8D-363E-826BA1864E59}"/>
          </ac:picMkLst>
        </pc:picChg>
      </pc:sldChg>
      <pc:sldChg chg="addSp delSp modSp add mod modAnim modNotesTx">
        <pc:chgData name="Justin Vacquerie" userId="968f4b965d9c7392" providerId="LiveId" clId="{F21C62AE-89EF-439D-94C2-55D06FBE28A1}" dt="2024-07-19T07:17:08.582" v="22797" actId="33524"/>
        <pc:sldMkLst>
          <pc:docMk/>
          <pc:sldMk cId="2830983862" sldId="554"/>
        </pc:sldMkLst>
        <pc:spChg chg="del">
          <ac:chgData name="Justin Vacquerie" userId="968f4b965d9c7392" providerId="LiveId" clId="{F21C62AE-89EF-439D-94C2-55D06FBE28A1}" dt="2024-07-01T09:05:25.509" v="1249" actId="478"/>
          <ac:spMkLst>
            <pc:docMk/>
            <pc:sldMk cId="2830983862" sldId="554"/>
            <ac:spMk id="5" creationId="{4C7FBB2F-ACE6-1AD4-2BB0-79BE0D8F8830}"/>
          </ac:spMkLst>
        </pc:spChg>
        <pc:spChg chg="add mod">
          <ac:chgData name="Justin Vacquerie" userId="968f4b965d9c7392" providerId="LiveId" clId="{F21C62AE-89EF-439D-94C2-55D06FBE28A1}" dt="2024-07-10T12:38:53.278" v="5531" actId="1076"/>
          <ac:spMkLst>
            <pc:docMk/>
            <pc:sldMk cId="2830983862" sldId="554"/>
            <ac:spMk id="5" creationId="{80FD7E7B-4D74-D501-1FDC-B0F73A10C6FD}"/>
          </ac:spMkLst>
        </pc:spChg>
        <pc:spChg chg="add mod">
          <ac:chgData name="Justin Vacquerie" userId="968f4b965d9c7392" providerId="LiveId" clId="{F21C62AE-89EF-439D-94C2-55D06FBE28A1}" dt="2024-07-10T12:37:14.923" v="5515" actId="1076"/>
          <ac:spMkLst>
            <pc:docMk/>
            <pc:sldMk cId="2830983862" sldId="554"/>
            <ac:spMk id="6" creationId="{23E560FB-13A7-06D6-596B-EB5146651AA6}"/>
          </ac:spMkLst>
        </pc:spChg>
        <pc:spChg chg="add mod">
          <ac:chgData name="Justin Vacquerie" userId="968f4b965d9c7392" providerId="LiveId" clId="{F21C62AE-89EF-439D-94C2-55D06FBE28A1}" dt="2024-07-10T12:32:21.943" v="5446" actId="1036"/>
          <ac:spMkLst>
            <pc:docMk/>
            <pc:sldMk cId="2830983862" sldId="554"/>
            <ac:spMk id="7" creationId="{160CCEDA-752B-6E9A-27D7-7DFB0A4D2A4B}"/>
          </ac:spMkLst>
        </pc:spChg>
        <pc:spChg chg="mod">
          <ac:chgData name="Justin Vacquerie" userId="968f4b965d9c7392" providerId="LiveId" clId="{F21C62AE-89EF-439D-94C2-55D06FBE28A1}" dt="2024-07-15T10:31:02.374" v="11731" actId="20577"/>
          <ac:spMkLst>
            <pc:docMk/>
            <pc:sldMk cId="2830983862" sldId="554"/>
            <ac:spMk id="8" creationId="{E8AB1B43-3027-5263-D7EF-375F8DA705A4}"/>
          </ac:spMkLst>
        </pc:spChg>
        <pc:spChg chg="add mod">
          <ac:chgData name="Justin Vacquerie" userId="968f4b965d9c7392" providerId="LiveId" clId="{F21C62AE-89EF-439D-94C2-55D06FBE28A1}" dt="2024-07-10T12:37:24.962" v="5516" actId="1076"/>
          <ac:spMkLst>
            <pc:docMk/>
            <pc:sldMk cId="2830983862" sldId="554"/>
            <ac:spMk id="11" creationId="{4AEC6CBC-204C-A2A6-602F-E7E0677852CF}"/>
          </ac:spMkLst>
        </pc:spChg>
        <pc:spChg chg="del">
          <ac:chgData name="Justin Vacquerie" userId="968f4b965d9c7392" providerId="LiveId" clId="{F21C62AE-89EF-439D-94C2-55D06FBE28A1}" dt="2024-07-01T09:05:23.134" v="1247" actId="478"/>
          <ac:spMkLst>
            <pc:docMk/>
            <pc:sldMk cId="2830983862" sldId="554"/>
            <ac:spMk id="11" creationId="{E9CBEB42-62EB-D095-124D-1F0FF290D074}"/>
          </ac:spMkLst>
        </pc:spChg>
        <pc:spChg chg="add mod">
          <ac:chgData name="Justin Vacquerie" userId="968f4b965d9c7392" providerId="LiveId" clId="{F21C62AE-89EF-439D-94C2-55D06FBE28A1}" dt="2024-07-10T12:38:32.560" v="5527" actId="1076"/>
          <ac:spMkLst>
            <pc:docMk/>
            <pc:sldMk cId="2830983862" sldId="554"/>
            <ac:spMk id="13" creationId="{1DE148B3-542F-8F82-E3B1-D7045C0E37B1}"/>
          </ac:spMkLst>
        </pc:spChg>
        <pc:spChg chg="del">
          <ac:chgData name="Justin Vacquerie" userId="968f4b965d9c7392" providerId="LiveId" clId="{F21C62AE-89EF-439D-94C2-55D06FBE28A1}" dt="2024-07-01T09:05:27.355" v="1251" actId="478"/>
          <ac:spMkLst>
            <pc:docMk/>
            <pc:sldMk cId="2830983862" sldId="554"/>
            <ac:spMk id="13" creationId="{369BF0EC-7A86-4086-5213-C3909FCF02A1}"/>
          </ac:spMkLst>
        </pc:spChg>
        <pc:spChg chg="del">
          <ac:chgData name="Justin Vacquerie" userId="968f4b965d9c7392" providerId="LiveId" clId="{F21C62AE-89EF-439D-94C2-55D06FBE28A1}" dt="2024-07-01T09:05:24.181" v="1248" actId="478"/>
          <ac:spMkLst>
            <pc:docMk/>
            <pc:sldMk cId="2830983862" sldId="554"/>
            <ac:spMk id="14" creationId="{8E3DBEB1-CF36-A0A1-FF1F-AB351AC8E98C}"/>
          </ac:spMkLst>
        </pc:spChg>
        <pc:spChg chg="add mod">
          <ac:chgData name="Justin Vacquerie" userId="968f4b965d9c7392" providerId="LiveId" clId="{F21C62AE-89EF-439D-94C2-55D06FBE28A1}" dt="2024-07-10T12:39:53.578" v="5548" actId="14100"/>
          <ac:spMkLst>
            <pc:docMk/>
            <pc:sldMk cId="2830983862" sldId="554"/>
            <ac:spMk id="14" creationId="{D80B3ADE-9ECA-2F17-5162-E4F17A712682}"/>
          </ac:spMkLst>
        </pc:spChg>
        <pc:spChg chg="del">
          <ac:chgData name="Justin Vacquerie" userId="968f4b965d9c7392" providerId="LiveId" clId="{F21C62AE-89EF-439D-94C2-55D06FBE28A1}" dt="2024-07-01T09:05:26.777" v="1250" actId="478"/>
          <ac:spMkLst>
            <pc:docMk/>
            <pc:sldMk cId="2830983862" sldId="554"/>
            <ac:spMk id="15" creationId="{0571B8E6-3536-061E-2E1A-EFD83605BF64}"/>
          </ac:spMkLst>
        </pc:spChg>
        <pc:spChg chg="add del mod">
          <ac:chgData name="Justin Vacquerie" userId="968f4b965d9c7392" providerId="LiveId" clId="{F21C62AE-89EF-439D-94C2-55D06FBE28A1}" dt="2024-07-10T12:40:03.170" v="5553" actId="478"/>
          <ac:spMkLst>
            <pc:docMk/>
            <pc:sldMk cId="2830983862" sldId="554"/>
            <ac:spMk id="15" creationId="{2C33DDAF-BE0C-3B5B-B086-5804BB473766}"/>
          </ac:spMkLst>
        </pc:spChg>
        <pc:spChg chg="add mod">
          <ac:chgData name="Justin Vacquerie" userId="968f4b965d9c7392" providerId="LiveId" clId="{F21C62AE-89EF-439D-94C2-55D06FBE28A1}" dt="2024-07-10T12:32:21.943" v="5446" actId="1036"/>
          <ac:spMkLst>
            <pc:docMk/>
            <pc:sldMk cId="2830983862" sldId="554"/>
            <ac:spMk id="17" creationId="{20FC1654-1630-9368-F112-F91E9AC38CDD}"/>
          </ac:spMkLst>
        </pc:spChg>
        <pc:spChg chg="add mod">
          <ac:chgData name="Justin Vacquerie" userId="968f4b965d9c7392" providerId="LiveId" clId="{F21C62AE-89EF-439D-94C2-55D06FBE28A1}" dt="2024-07-10T12:40:20.246" v="5565" actId="14100"/>
          <ac:spMkLst>
            <pc:docMk/>
            <pc:sldMk cId="2830983862" sldId="554"/>
            <ac:spMk id="18" creationId="{88189754-0D79-9B5B-0536-1E5E325FD3BD}"/>
          </ac:spMkLst>
        </pc:spChg>
        <pc:spChg chg="add del mod">
          <ac:chgData name="Justin Vacquerie" userId="968f4b965d9c7392" providerId="LiveId" clId="{F21C62AE-89EF-439D-94C2-55D06FBE28A1}" dt="2024-07-01T09:08:03.894" v="1313" actId="478"/>
          <ac:spMkLst>
            <pc:docMk/>
            <pc:sldMk cId="2830983862" sldId="554"/>
            <ac:spMk id="18" creationId="{CD7C09E4-DD3C-9736-928A-B1421F524C5D}"/>
          </ac:spMkLst>
        </pc:spChg>
        <pc:spChg chg="add mod">
          <ac:chgData name="Justin Vacquerie" userId="968f4b965d9c7392" providerId="LiveId" clId="{F21C62AE-89EF-439D-94C2-55D06FBE28A1}" dt="2024-07-10T12:32:21.943" v="5446" actId="1036"/>
          <ac:spMkLst>
            <pc:docMk/>
            <pc:sldMk cId="2830983862" sldId="554"/>
            <ac:spMk id="19" creationId="{827F91D9-4600-C35A-666C-1985BDEAB49A}"/>
          </ac:spMkLst>
        </pc:spChg>
        <pc:spChg chg="add mod">
          <ac:chgData name="Justin Vacquerie" userId="968f4b965d9c7392" providerId="LiveId" clId="{F21C62AE-89EF-439D-94C2-55D06FBE28A1}" dt="2024-07-10T12:32:21.943" v="5446" actId="1036"/>
          <ac:spMkLst>
            <pc:docMk/>
            <pc:sldMk cId="2830983862" sldId="554"/>
            <ac:spMk id="20" creationId="{48E502FD-47EA-6411-A833-A50452F963A6}"/>
          </ac:spMkLst>
        </pc:spChg>
        <pc:spChg chg="add mod">
          <ac:chgData name="Justin Vacquerie" userId="968f4b965d9c7392" providerId="LiveId" clId="{F21C62AE-89EF-439D-94C2-55D06FBE28A1}" dt="2024-07-10T12:32:21.943" v="5446" actId="1036"/>
          <ac:spMkLst>
            <pc:docMk/>
            <pc:sldMk cId="2830983862" sldId="554"/>
            <ac:spMk id="21" creationId="{82A7B3B2-F578-BBC4-0121-FC787EA96649}"/>
          </ac:spMkLst>
        </pc:spChg>
        <pc:spChg chg="add mod">
          <ac:chgData name="Justin Vacquerie" userId="968f4b965d9c7392" providerId="LiveId" clId="{F21C62AE-89EF-439D-94C2-55D06FBE28A1}" dt="2024-07-10T12:32:21.943" v="5446" actId="1036"/>
          <ac:spMkLst>
            <pc:docMk/>
            <pc:sldMk cId="2830983862" sldId="554"/>
            <ac:spMk id="22" creationId="{7E865EC6-202A-00F8-96B8-BE6FAB75AB73}"/>
          </ac:spMkLst>
        </pc:spChg>
        <pc:spChg chg="add mod">
          <ac:chgData name="Justin Vacquerie" userId="968f4b965d9c7392" providerId="LiveId" clId="{F21C62AE-89EF-439D-94C2-55D06FBE28A1}" dt="2024-07-10T12:39:30.423" v="5532" actId="1076"/>
          <ac:spMkLst>
            <pc:docMk/>
            <pc:sldMk cId="2830983862" sldId="554"/>
            <ac:spMk id="23" creationId="{A907D50D-1060-5826-91A2-93165FCF0F5E}"/>
          </ac:spMkLst>
        </pc:spChg>
        <pc:spChg chg="add mod">
          <ac:chgData name="Justin Vacquerie" userId="968f4b965d9c7392" providerId="LiveId" clId="{F21C62AE-89EF-439D-94C2-55D06FBE28A1}" dt="2024-07-10T12:39:37.366" v="5533" actId="1076"/>
          <ac:spMkLst>
            <pc:docMk/>
            <pc:sldMk cId="2830983862" sldId="554"/>
            <ac:spMk id="24" creationId="{6553A96D-BC8F-9D02-013A-B6461E231217}"/>
          </ac:spMkLst>
        </pc:spChg>
        <pc:spChg chg="add mod ord">
          <ac:chgData name="Justin Vacquerie" userId="968f4b965d9c7392" providerId="LiveId" clId="{F21C62AE-89EF-439D-94C2-55D06FBE28A1}" dt="2024-07-10T12:32:21.943" v="5446" actId="1036"/>
          <ac:spMkLst>
            <pc:docMk/>
            <pc:sldMk cId="2830983862" sldId="554"/>
            <ac:spMk id="25" creationId="{68E6CCD4-3FA3-459A-8C99-29F39FF7527A}"/>
          </ac:spMkLst>
        </pc:spChg>
        <pc:spChg chg="add mod">
          <ac:chgData name="Justin Vacquerie" userId="968f4b965d9c7392" providerId="LiveId" clId="{F21C62AE-89EF-439D-94C2-55D06FBE28A1}" dt="2024-07-10T12:36:01.425" v="5449" actId="1076"/>
          <ac:spMkLst>
            <pc:docMk/>
            <pc:sldMk cId="2830983862" sldId="554"/>
            <ac:spMk id="26" creationId="{68E60670-993E-15CE-95DC-801BF6622DF0}"/>
          </ac:spMkLst>
        </pc:spChg>
        <pc:spChg chg="add mod">
          <ac:chgData name="Justin Vacquerie" userId="968f4b965d9c7392" providerId="LiveId" clId="{F21C62AE-89EF-439D-94C2-55D06FBE28A1}" dt="2024-07-10T12:32:21.943" v="5446" actId="1036"/>
          <ac:spMkLst>
            <pc:docMk/>
            <pc:sldMk cId="2830983862" sldId="554"/>
            <ac:spMk id="27" creationId="{5A275865-B2D9-E662-4E99-F2F75B90F3A1}"/>
          </ac:spMkLst>
        </pc:spChg>
        <pc:spChg chg="add mod">
          <ac:chgData name="Justin Vacquerie" userId="968f4b965d9c7392" providerId="LiveId" clId="{F21C62AE-89EF-439D-94C2-55D06FBE28A1}" dt="2024-07-10T12:32:21.943" v="5446" actId="1036"/>
          <ac:spMkLst>
            <pc:docMk/>
            <pc:sldMk cId="2830983862" sldId="554"/>
            <ac:spMk id="28" creationId="{8463EA32-D21E-50C8-127F-33DBA5886BA8}"/>
          </ac:spMkLst>
        </pc:spChg>
        <pc:spChg chg="add mod">
          <ac:chgData name="Justin Vacquerie" userId="968f4b965d9c7392" providerId="LiveId" clId="{F21C62AE-89EF-439D-94C2-55D06FBE28A1}" dt="2024-07-10T12:32:21.943" v="5446" actId="1036"/>
          <ac:spMkLst>
            <pc:docMk/>
            <pc:sldMk cId="2830983862" sldId="554"/>
            <ac:spMk id="29" creationId="{A9DE38DB-57BE-1A36-8280-0CC753359F46}"/>
          </ac:spMkLst>
        </pc:spChg>
        <pc:spChg chg="add mod">
          <ac:chgData name="Justin Vacquerie" userId="968f4b965d9c7392" providerId="LiveId" clId="{F21C62AE-89EF-439D-94C2-55D06FBE28A1}" dt="2024-07-10T12:32:21.943" v="5446" actId="1036"/>
          <ac:spMkLst>
            <pc:docMk/>
            <pc:sldMk cId="2830983862" sldId="554"/>
            <ac:spMk id="30" creationId="{355AD51B-CF71-696E-3BAC-B75C4FA2D38A}"/>
          </ac:spMkLst>
        </pc:spChg>
        <pc:spChg chg="add mod ord">
          <ac:chgData name="Justin Vacquerie" userId="968f4b965d9c7392" providerId="LiveId" clId="{F21C62AE-89EF-439D-94C2-55D06FBE28A1}" dt="2024-07-10T12:41:11.449" v="5569" actId="166"/>
          <ac:spMkLst>
            <pc:docMk/>
            <pc:sldMk cId="2830983862" sldId="554"/>
            <ac:spMk id="31" creationId="{1271FFB6-1088-30E3-FDA9-E7D6292960AB}"/>
          </ac:spMkLst>
        </pc:spChg>
        <pc:spChg chg="add mod">
          <ac:chgData name="Justin Vacquerie" userId="968f4b965d9c7392" providerId="LiveId" clId="{F21C62AE-89EF-439D-94C2-55D06FBE28A1}" dt="2024-07-10T12:32:21.943" v="5446" actId="1036"/>
          <ac:spMkLst>
            <pc:docMk/>
            <pc:sldMk cId="2830983862" sldId="554"/>
            <ac:spMk id="32" creationId="{F0DA0290-C719-20CF-B3BA-D9C8C75BA4DC}"/>
          </ac:spMkLst>
        </pc:spChg>
        <pc:spChg chg="add mod">
          <ac:chgData name="Justin Vacquerie" userId="968f4b965d9c7392" providerId="LiveId" clId="{F21C62AE-89EF-439D-94C2-55D06FBE28A1}" dt="2024-07-10T12:32:21.943" v="5446" actId="1036"/>
          <ac:spMkLst>
            <pc:docMk/>
            <pc:sldMk cId="2830983862" sldId="554"/>
            <ac:spMk id="33" creationId="{34C47F65-84CF-3ECA-B6A8-137D0069DB0D}"/>
          </ac:spMkLst>
        </pc:spChg>
        <pc:spChg chg="add del">
          <ac:chgData name="Justin Vacquerie" userId="968f4b965d9c7392" providerId="LiveId" clId="{F21C62AE-89EF-439D-94C2-55D06FBE28A1}" dt="2024-07-01T09:25:02.636" v="1794" actId="478"/>
          <ac:spMkLst>
            <pc:docMk/>
            <pc:sldMk cId="2830983862" sldId="554"/>
            <ac:spMk id="34" creationId="{06ECA88C-4211-E5DD-0965-E7B586912996}"/>
          </ac:spMkLst>
        </pc:spChg>
        <pc:spChg chg="add mod">
          <ac:chgData name="Justin Vacquerie" userId="968f4b965d9c7392" providerId="LiveId" clId="{F21C62AE-89EF-439D-94C2-55D06FBE28A1}" dt="2024-07-10T12:32:21.943" v="5446" actId="1036"/>
          <ac:spMkLst>
            <pc:docMk/>
            <pc:sldMk cId="2830983862" sldId="554"/>
            <ac:spMk id="35" creationId="{CECFA1F5-C78E-5281-B9F8-59B8AEE79C67}"/>
          </ac:spMkLst>
        </pc:spChg>
        <pc:spChg chg="add mod">
          <ac:chgData name="Justin Vacquerie" userId="968f4b965d9c7392" providerId="LiveId" clId="{F21C62AE-89EF-439D-94C2-55D06FBE28A1}" dt="2024-07-10T12:32:21.943" v="5446" actId="1036"/>
          <ac:spMkLst>
            <pc:docMk/>
            <pc:sldMk cId="2830983862" sldId="554"/>
            <ac:spMk id="36" creationId="{427A1532-C683-EEDD-3C83-44E9B0112B59}"/>
          </ac:spMkLst>
        </pc:spChg>
        <pc:spChg chg="add del mod">
          <ac:chgData name="Justin Vacquerie" userId="968f4b965d9c7392" providerId="LiveId" clId="{F21C62AE-89EF-439D-94C2-55D06FBE28A1}" dt="2024-07-01T09:26:42.079" v="1825" actId="478"/>
          <ac:spMkLst>
            <pc:docMk/>
            <pc:sldMk cId="2830983862" sldId="554"/>
            <ac:spMk id="37" creationId="{A689BF14-79FF-AFE9-5259-92BE3A718F71}"/>
          </ac:spMkLst>
        </pc:spChg>
        <pc:spChg chg="add mod">
          <ac:chgData name="Justin Vacquerie" userId="968f4b965d9c7392" providerId="LiveId" clId="{F21C62AE-89EF-439D-94C2-55D06FBE28A1}" dt="2024-07-10T12:32:21.943" v="5446" actId="1036"/>
          <ac:spMkLst>
            <pc:docMk/>
            <pc:sldMk cId="2830983862" sldId="554"/>
            <ac:spMk id="38" creationId="{A16B6989-A435-442F-C942-6E40287F4630}"/>
          </ac:spMkLst>
        </pc:spChg>
        <pc:spChg chg="add mod">
          <ac:chgData name="Justin Vacquerie" userId="968f4b965d9c7392" providerId="LiveId" clId="{F21C62AE-89EF-439D-94C2-55D06FBE28A1}" dt="2024-07-10T12:32:21.943" v="5446" actId="1036"/>
          <ac:spMkLst>
            <pc:docMk/>
            <pc:sldMk cId="2830983862" sldId="554"/>
            <ac:spMk id="39" creationId="{F35BF5C5-CC44-544F-2E0B-CAEE968AD8CC}"/>
          </ac:spMkLst>
        </pc:spChg>
        <pc:graphicFrameChg chg="add del modGraphic">
          <ac:chgData name="Justin Vacquerie" userId="968f4b965d9c7392" providerId="LiveId" clId="{F21C62AE-89EF-439D-94C2-55D06FBE28A1}" dt="2024-07-01T09:07:14.664" v="1253" actId="478"/>
          <ac:graphicFrameMkLst>
            <pc:docMk/>
            <pc:sldMk cId="2830983862" sldId="554"/>
            <ac:graphicFrameMk id="6" creationId="{D88068E4-5D19-9760-4072-478EC6460299}"/>
          </ac:graphicFrameMkLst>
        </pc:graphicFrameChg>
        <pc:cxnChg chg="add mod">
          <ac:chgData name="Justin Vacquerie" userId="968f4b965d9c7392" providerId="LiveId" clId="{F21C62AE-89EF-439D-94C2-55D06FBE28A1}" dt="2024-07-16T05:48:49.696" v="13694" actId="14100"/>
          <ac:cxnSpMkLst>
            <pc:docMk/>
            <pc:sldMk cId="2830983862" sldId="554"/>
            <ac:cxnSpMk id="37" creationId="{F799F9CE-6D7F-349F-B041-3F2B94E8552B}"/>
          </ac:cxnSpMkLst>
        </pc:cxnChg>
      </pc:sldChg>
      <pc:sldChg chg="addSp delSp modSp add mod ord modNotesTx">
        <pc:chgData name="Justin Vacquerie" userId="968f4b965d9c7392" providerId="LiveId" clId="{F21C62AE-89EF-439D-94C2-55D06FBE28A1}" dt="2024-07-19T07:48:44.675" v="24448" actId="20577"/>
        <pc:sldMkLst>
          <pc:docMk/>
          <pc:sldMk cId="4043030372" sldId="555"/>
        </pc:sldMkLst>
        <pc:spChg chg="add mod">
          <ac:chgData name="Justin Vacquerie" userId="968f4b965d9c7392" providerId="LiveId" clId="{F21C62AE-89EF-439D-94C2-55D06FBE28A1}" dt="2024-07-16T05:51:09.536" v="13705" actId="20577"/>
          <ac:spMkLst>
            <pc:docMk/>
            <pc:sldMk cId="4043030372" sldId="555"/>
            <ac:spMk id="2" creationId="{B2D95C61-3AE3-C87E-97F1-D7269D43C6A3}"/>
          </ac:spMkLst>
        </pc:spChg>
        <pc:spChg chg="del mod">
          <ac:chgData name="Justin Vacquerie" userId="968f4b965d9c7392" providerId="LiveId" clId="{F21C62AE-89EF-439D-94C2-55D06FBE28A1}" dt="2024-07-01T09:12:51.631" v="1392" actId="478"/>
          <ac:spMkLst>
            <pc:docMk/>
            <pc:sldMk cId="4043030372" sldId="555"/>
            <ac:spMk id="3" creationId="{565E494A-28B1-0814-2C3E-0D666B2118FA}"/>
          </ac:spMkLst>
        </pc:spChg>
        <pc:spChg chg="mod">
          <ac:chgData name="Justin Vacquerie" userId="968f4b965d9c7392" providerId="LiveId" clId="{F21C62AE-89EF-439D-94C2-55D06FBE28A1}" dt="2024-07-01T09:36:39.059" v="2098" actId="313"/>
          <ac:spMkLst>
            <pc:docMk/>
            <pc:sldMk cId="4043030372" sldId="555"/>
            <ac:spMk id="4" creationId="{D27DF719-8225-CEEE-A42E-892FDFD37D1E}"/>
          </ac:spMkLst>
        </pc:spChg>
      </pc:sldChg>
      <pc:sldChg chg="addSp delSp modSp add mod modNotesTx">
        <pc:chgData name="Justin Vacquerie" userId="968f4b965d9c7392" providerId="LiveId" clId="{F21C62AE-89EF-439D-94C2-55D06FBE28A1}" dt="2024-07-19T08:13:00.094" v="27333" actId="20577"/>
        <pc:sldMkLst>
          <pc:docMk/>
          <pc:sldMk cId="20257996" sldId="556"/>
        </pc:sldMkLst>
        <pc:spChg chg="add del">
          <ac:chgData name="Justin Vacquerie" userId="968f4b965d9c7392" providerId="LiveId" clId="{F21C62AE-89EF-439D-94C2-55D06FBE28A1}" dt="2024-07-14T12:41:53.963" v="10014" actId="22"/>
          <ac:spMkLst>
            <pc:docMk/>
            <pc:sldMk cId="20257996" sldId="556"/>
            <ac:spMk id="8" creationId="{FBC20B2E-7044-E704-F78E-291AE283593F}"/>
          </ac:spMkLst>
        </pc:spChg>
        <pc:spChg chg="mod">
          <ac:chgData name="Justin Vacquerie" userId="968f4b965d9c7392" providerId="LiveId" clId="{F21C62AE-89EF-439D-94C2-55D06FBE28A1}" dt="2024-07-14T14:11:54.594" v="10079" actId="20577"/>
          <ac:spMkLst>
            <pc:docMk/>
            <pc:sldMk cId="20257996" sldId="556"/>
            <ac:spMk id="10" creationId="{1729C6A1-97C8-EDE7-D836-BB3AB5344E17}"/>
          </ac:spMkLst>
        </pc:spChg>
        <pc:spChg chg="add">
          <ac:chgData name="Justin Vacquerie" userId="968f4b965d9c7392" providerId="LiveId" clId="{F21C62AE-89EF-439D-94C2-55D06FBE28A1}" dt="2024-07-14T12:42:09.671" v="10015"/>
          <ac:spMkLst>
            <pc:docMk/>
            <pc:sldMk cId="20257996" sldId="556"/>
            <ac:spMk id="11" creationId="{BE728CF9-4CF8-A591-B8FC-D4E00FD289B3}"/>
          </ac:spMkLst>
        </pc:spChg>
        <pc:spChg chg="mod">
          <ac:chgData name="Justin Vacquerie" userId="968f4b965d9c7392" providerId="LiveId" clId="{F21C62AE-89EF-439D-94C2-55D06FBE28A1}" dt="2024-07-01T09:36:33.745" v="2097" actId="313"/>
          <ac:spMkLst>
            <pc:docMk/>
            <pc:sldMk cId="20257996" sldId="556"/>
            <ac:spMk id="18" creationId="{3BED0F00-1453-6CB2-915A-83D8D8BBF4F0}"/>
          </ac:spMkLst>
        </pc:spChg>
        <pc:graphicFrameChg chg="add del mod modGraphic">
          <ac:chgData name="Justin Vacquerie" userId="968f4b965d9c7392" providerId="LiveId" clId="{F21C62AE-89EF-439D-94C2-55D06FBE28A1}" dt="2024-07-14T12:41:51.519" v="10012" actId="478"/>
          <ac:graphicFrameMkLst>
            <pc:docMk/>
            <pc:sldMk cId="20257996" sldId="556"/>
            <ac:graphicFrameMk id="5" creationId="{3C080DDD-3548-9A75-A2B6-6AACDBCCB690}"/>
          </ac:graphicFrameMkLst>
        </pc:graphicFrameChg>
        <pc:picChg chg="add del mod">
          <ac:chgData name="Justin Vacquerie" userId="968f4b965d9c7392" providerId="LiveId" clId="{F21C62AE-89EF-439D-94C2-55D06FBE28A1}" dt="2024-07-17T15:35:13.725" v="18683" actId="478"/>
          <ac:picMkLst>
            <pc:docMk/>
            <pc:sldMk cId="20257996" sldId="556"/>
            <ac:picMk id="6" creationId="{D38EF009-FC75-3836-DA4F-E95389AA62C9}"/>
          </ac:picMkLst>
        </pc:picChg>
        <pc:picChg chg="add mod">
          <ac:chgData name="Justin Vacquerie" userId="968f4b965d9c7392" providerId="LiveId" clId="{F21C62AE-89EF-439D-94C2-55D06FBE28A1}" dt="2024-07-17T15:35:19.316" v="18685" actId="1076"/>
          <ac:picMkLst>
            <pc:docMk/>
            <pc:sldMk cId="20257996" sldId="556"/>
            <ac:picMk id="8" creationId="{F13F2B38-B5A8-362D-0E8E-E591B9786BE9}"/>
          </ac:picMkLst>
        </pc:picChg>
        <pc:picChg chg="add del mod">
          <ac:chgData name="Justin Vacquerie" userId="968f4b965d9c7392" providerId="LiveId" clId="{F21C62AE-89EF-439D-94C2-55D06FBE28A1}" dt="2024-07-14T12:58:51.092" v="10063" actId="478"/>
          <ac:picMkLst>
            <pc:docMk/>
            <pc:sldMk cId="20257996" sldId="556"/>
            <ac:picMk id="13" creationId="{9829622A-0B55-2D17-43AC-ACC33FB85DBE}"/>
          </ac:picMkLst>
        </pc:picChg>
        <pc:picChg chg="add del mod">
          <ac:chgData name="Justin Vacquerie" userId="968f4b965d9c7392" providerId="LiveId" clId="{F21C62AE-89EF-439D-94C2-55D06FBE28A1}" dt="2024-07-14T18:34:55.665" v="11091" actId="478"/>
          <ac:picMkLst>
            <pc:docMk/>
            <pc:sldMk cId="20257996" sldId="556"/>
            <ac:picMk id="15" creationId="{399670ED-97FA-2990-15E2-0AD108D5C3C6}"/>
          </ac:picMkLst>
        </pc:picChg>
      </pc:sldChg>
      <pc:sldChg chg="addSp delSp modSp add mod modAnim modNotesTx">
        <pc:chgData name="Justin Vacquerie" userId="968f4b965d9c7392" providerId="LiveId" clId="{F21C62AE-89EF-439D-94C2-55D06FBE28A1}" dt="2024-07-19T16:22:12.997" v="48103" actId="20577"/>
        <pc:sldMkLst>
          <pc:docMk/>
          <pc:sldMk cId="547211414" sldId="557"/>
        </pc:sldMkLst>
        <pc:spChg chg="add mod">
          <ac:chgData name="Justin Vacquerie" userId="968f4b965d9c7392" providerId="LiveId" clId="{F21C62AE-89EF-439D-94C2-55D06FBE28A1}" dt="2024-07-13T14:14:30.005" v="8337" actId="1076"/>
          <ac:spMkLst>
            <pc:docMk/>
            <pc:sldMk cId="547211414" sldId="557"/>
            <ac:spMk id="5" creationId="{8CA9CB6B-0903-A9D2-0BB2-B1C372E667DC}"/>
          </ac:spMkLst>
        </pc:spChg>
        <pc:spChg chg="add mod">
          <ac:chgData name="Justin Vacquerie" userId="968f4b965d9c7392" providerId="LiveId" clId="{F21C62AE-89EF-439D-94C2-55D06FBE28A1}" dt="2024-07-17T14:16:13.568" v="18320" actId="20577"/>
          <ac:spMkLst>
            <pc:docMk/>
            <pc:sldMk cId="547211414" sldId="557"/>
            <ac:spMk id="6" creationId="{E4D0139A-B3D2-3E6B-29E5-00BEC9477E89}"/>
          </ac:spMkLst>
        </pc:spChg>
        <pc:spChg chg="add mod">
          <ac:chgData name="Justin Vacquerie" userId="968f4b965d9c7392" providerId="LiveId" clId="{F21C62AE-89EF-439D-94C2-55D06FBE28A1}" dt="2024-07-14T17:50:07.789" v="11012" actId="1038"/>
          <ac:spMkLst>
            <pc:docMk/>
            <pc:sldMk cId="547211414" sldId="557"/>
            <ac:spMk id="8" creationId="{CCB22DB1-272F-4818-4564-2CCBCE92A231}"/>
          </ac:spMkLst>
        </pc:spChg>
        <pc:spChg chg="mod">
          <ac:chgData name="Justin Vacquerie" userId="968f4b965d9c7392" providerId="LiveId" clId="{F21C62AE-89EF-439D-94C2-55D06FBE28A1}" dt="2024-07-01T09:36:15.926" v="2096" actId="20577"/>
          <ac:spMkLst>
            <pc:docMk/>
            <pc:sldMk cId="547211414" sldId="557"/>
            <ac:spMk id="10" creationId="{1729C6A1-97C8-EDE7-D836-BB3AB5344E17}"/>
          </ac:spMkLst>
        </pc:spChg>
        <pc:spChg chg="add del mod">
          <ac:chgData name="Justin Vacquerie" userId="968f4b965d9c7392" providerId="LiveId" clId="{F21C62AE-89EF-439D-94C2-55D06FBE28A1}" dt="2024-07-17T06:12:26.115" v="15949"/>
          <ac:spMkLst>
            <pc:docMk/>
            <pc:sldMk cId="547211414" sldId="557"/>
            <ac:spMk id="11" creationId="{B12CBDAB-D874-DD29-1D82-B699C448AA0C}"/>
          </ac:spMkLst>
        </pc:spChg>
        <pc:spChg chg="add del mod">
          <ac:chgData name="Justin Vacquerie" userId="968f4b965d9c7392" providerId="LiveId" clId="{F21C62AE-89EF-439D-94C2-55D06FBE28A1}" dt="2024-07-17T14:14:07.458" v="18258" actId="478"/>
          <ac:spMkLst>
            <pc:docMk/>
            <pc:sldMk cId="547211414" sldId="557"/>
            <ac:spMk id="12" creationId="{23F037E0-BD0E-C23B-1B9E-FF800B69CF46}"/>
          </ac:spMkLst>
        </pc:spChg>
        <pc:picChg chg="add del mod">
          <ac:chgData name="Justin Vacquerie" userId="968f4b965d9c7392" providerId="LiveId" clId="{F21C62AE-89EF-439D-94C2-55D06FBE28A1}" dt="2024-07-11T06:56:08.666" v="6635" actId="478"/>
          <ac:picMkLst>
            <pc:docMk/>
            <pc:sldMk cId="547211414" sldId="557"/>
            <ac:picMk id="8" creationId="{97C42D67-51F9-D204-22F8-33A1216E4B80}"/>
          </ac:picMkLst>
        </pc:picChg>
        <pc:picChg chg="add del mod">
          <ac:chgData name="Justin Vacquerie" userId="968f4b965d9c7392" providerId="LiveId" clId="{F21C62AE-89EF-439D-94C2-55D06FBE28A1}" dt="2024-07-11T06:56:00.643" v="6631" actId="478"/>
          <ac:picMkLst>
            <pc:docMk/>
            <pc:sldMk cId="547211414" sldId="557"/>
            <ac:picMk id="12" creationId="{38E91FED-FF81-9C29-E50A-F3C14E7E61FF}"/>
          </ac:picMkLst>
        </pc:picChg>
        <pc:picChg chg="add mod">
          <ac:chgData name="Justin Vacquerie" userId="968f4b965d9c7392" providerId="LiveId" clId="{F21C62AE-89EF-439D-94C2-55D06FBE28A1}" dt="2024-07-17T06:12:06.141" v="15944" actId="1076"/>
          <ac:picMkLst>
            <pc:docMk/>
            <pc:sldMk cId="547211414" sldId="557"/>
            <ac:picMk id="13" creationId="{90028C64-CF50-C6BE-3C35-546D427FE9A9}"/>
          </ac:picMkLst>
        </pc:picChg>
        <pc:picChg chg="add del mod">
          <ac:chgData name="Justin Vacquerie" userId="968f4b965d9c7392" providerId="LiveId" clId="{F21C62AE-89EF-439D-94C2-55D06FBE28A1}" dt="2024-07-11T06:57:21.411" v="6644" actId="478"/>
          <ac:picMkLst>
            <pc:docMk/>
            <pc:sldMk cId="547211414" sldId="557"/>
            <ac:picMk id="15" creationId="{387E197A-7CD8-E71A-BE13-6CF6AEADF35A}"/>
          </ac:picMkLst>
        </pc:picChg>
        <pc:picChg chg="add mod">
          <ac:chgData name="Justin Vacquerie" userId="968f4b965d9c7392" providerId="LiveId" clId="{F21C62AE-89EF-439D-94C2-55D06FBE28A1}" dt="2024-07-17T14:15:44.247" v="18281" actId="1076"/>
          <ac:picMkLst>
            <pc:docMk/>
            <pc:sldMk cId="547211414" sldId="557"/>
            <ac:picMk id="17" creationId="{57AC0AC9-8262-51C7-028C-80C3893C4BCD}"/>
          </ac:picMkLst>
        </pc:picChg>
      </pc:sldChg>
      <pc:sldChg chg="new del">
        <pc:chgData name="Justin Vacquerie" userId="968f4b965d9c7392" providerId="LiveId" clId="{F21C62AE-89EF-439D-94C2-55D06FBE28A1}" dt="2024-07-01T09:49:49.275" v="2123" actId="47"/>
        <pc:sldMkLst>
          <pc:docMk/>
          <pc:sldMk cId="609978482" sldId="558"/>
        </pc:sldMkLst>
      </pc:sldChg>
      <pc:sldChg chg="new del">
        <pc:chgData name="Justin Vacquerie" userId="968f4b965d9c7392" providerId="LiveId" clId="{F21C62AE-89EF-439D-94C2-55D06FBE28A1}" dt="2024-07-01T09:49:50.156" v="2124" actId="47"/>
        <pc:sldMkLst>
          <pc:docMk/>
          <pc:sldMk cId="2781323055" sldId="559"/>
        </pc:sldMkLst>
      </pc:sldChg>
      <pc:sldChg chg="addSp modSp add mod modAnim modNotesTx">
        <pc:chgData name="Justin Vacquerie" userId="968f4b965d9c7392" providerId="LiveId" clId="{F21C62AE-89EF-439D-94C2-55D06FBE28A1}" dt="2024-07-19T16:24:30.635" v="48163" actId="20577"/>
        <pc:sldMkLst>
          <pc:docMk/>
          <pc:sldMk cId="574999813" sldId="560"/>
        </pc:sldMkLst>
        <pc:spChg chg="add mod">
          <ac:chgData name="Justin Vacquerie" userId="968f4b965d9c7392" providerId="LiveId" clId="{F21C62AE-89EF-439D-94C2-55D06FBE28A1}" dt="2024-07-19T09:08:59.099" v="29684" actId="20577"/>
          <ac:spMkLst>
            <pc:docMk/>
            <pc:sldMk cId="574999813" sldId="560"/>
            <ac:spMk id="5" creationId="{67245BC9-1D83-0260-B09C-C5B082544CBE}"/>
          </ac:spMkLst>
        </pc:spChg>
        <pc:spChg chg="add mod">
          <ac:chgData name="Justin Vacquerie" userId="968f4b965d9c7392" providerId="LiveId" clId="{F21C62AE-89EF-439D-94C2-55D06FBE28A1}" dt="2024-07-19T09:05:18.255" v="29652" actId="1582"/>
          <ac:spMkLst>
            <pc:docMk/>
            <pc:sldMk cId="574999813" sldId="560"/>
            <ac:spMk id="8" creationId="{C705237D-E4FE-AF33-31E2-EBAA5D6D0A21}"/>
          </ac:spMkLst>
        </pc:spChg>
        <pc:spChg chg="mod">
          <ac:chgData name="Justin Vacquerie" userId="968f4b965d9c7392" providerId="LiveId" clId="{F21C62AE-89EF-439D-94C2-55D06FBE28A1}" dt="2024-07-10T12:51:07.190" v="5800" actId="20577"/>
          <ac:spMkLst>
            <pc:docMk/>
            <pc:sldMk cId="574999813" sldId="560"/>
            <ac:spMk id="10" creationId="{1729C6A1-97C8-EDE7-D836-BB3AB5344E17}"/>
          </ac:spMkLst>
        </pc:spChg>
        <pc:spChg chg="add mod">
          <ac:chgData name="Justin Vacquerie" userId="968f4b965d9c7392" providerId="LiveId" clId="{F21C62AE-89EF-439D-94C2-55D06FBE28A1}" dt="2024-07-19T09:04:54.301" v="29651" actId="1582"/>
          <ac:spMkLst>
            <pc:docMk/>
            <pc:sldMk cId="574999813" sldId="560"/>
            <ac:spMk id="11" creationId="{94BA12D8-700B-5365-2FDE-808B09A47663}"/>
          </ac:spMkLst>
        </pc:spChg>
        <pc:spChg chg="add mod">
          <ac:chgData name="Justin Vacquerie" userId="968f4b965d9c7392" providerId="LiveId" clId="{F21C62AE-89EF-439D-94C2-55D06FBE28A1}" dt="2024-07-19T09:08:40.414" v="29661" actId="208"/>
          <ac:spMkLst>
            <pc:docMk/>
            <pc:sldMk cId="574999813" sldId="560"/>
            <ac:spMk id="12" creationId="{1D9197AC-7013-AAE9-2868-3DBB7E6754A0}"/>
          </ac:spMkLst>
        </pc:spChg>
        <pc:spChg chg="add mod">
          <ac:chgData name="Justin Vacquerie" userId="968f4b965d9c7392" providerId="LiveId" clId="{F21C62AE-89EF-439D-94C2-55D06FBE28A1}" dt="2024-07-19T09:08:40.414" v="29661" actId="208"/>
          <ac:spMkLst>
            <pc:docMk/>
            <pc:sldMk cId="574999813" sldId="560"/>
            <ac:spMk id="13" creationId="{E07FE120-5B28-B13F-B9DD-49570CF98985}"/>
          </ac:spMkLst>
        </pc:spChg>
        <pc:picChg chg="add mod">
          <ac:chgData name="Justin Vacquerie" userId="968f4b965d9c7392" providerId="LiveId" clId="{F21C62AE-89EF-439D-94C2-55D06FBE28A1}" dt="2024-07-18T06:24:36.795" v="18797" actId="1076"/>
          <ac:picMkLst>
            <pc:docMk/>
            <pc:sldMk cId="574999813" sldId="560"/>
            <ac:picMk id="6" creationId="{DFC0D26C-617A-22F7-38DB-9CBFDD5C25A7}"/>
          </ac:picMkLst>
        </pc:picChg>
      </pc:sldChg>
      <pc:sldChg chg="addSp delSp modSp add mod ord modNotesTx">
        <pc:chgData name="Justin Vacquerie" userId="968f4b965d9c7392" providerId="LiveId" clId="{F21C62AE-89EF-439D-94C2-55D06FBE28A1}" dt="2024-07-19T16:23:53.619" v="48160" actId="20577"/>
        <pc:sldMkLst>
          <pc:docMk/>
          <pc:sldMk cId="3908413124" sldId="561"/>
        </pc:sldMkLst>
        <pc:spChg chg="add del mod">
          <ac:chgData name="Justin Vacquerie" userId="968f4b965d9c7392" providerId="LiveId" clId="{F21C62AE-89EF-439D-94C2-55D06FBE28A1}" dt="2024-07-17T06:15:08.502" v="15993" actId="478"/>
          <ac:spMkLst>
            <pc:docMk/>
            <pc:sldMk cId="3908413124" sldId="561"/>
            <ac:spMk id="5" creationId="{6DF5CCCD-65FF-374C-B40C-34BFC23933CD}"/>
          </ac:spMkLst>
        </pc:spChg>
        <pc:spChg chg="add mod">
          <ac:chgData name="Justin Vacquerie" userId="968f4b965d9c7392" providerId="LiveId" clId="{F21C62AE-89EF-439D-94C2-55D06FBE28A1}" dt="2024-07-19T16:22:55.929" v="48125" actId="1076"/>
          <ac:spMkLst>
            <pc:docMk/>
            <pc:sldMk cId="3908413124" sldId="561"/>
            <ac:spMk id="6" creationId="{95299BB5-BE1E-20CE-B1F6-17110ECC3C3F}"/>
          </ac:spMkLst>
        </pc:spChg>
        <pc:spChg chg="add del mod">
          <ac:chgData name="Justin Vacquerie" userId="968f4b965d9c7392" providerId="LiveId" clId="{F21C62AE-89EF-439D-94C2-55D06FBE28A1}" dt="2024-07-17T06:20:58.861" v="16069" actId="478"/>
          <ac:spMkLst>
            <pc:docMk/>
            <pc:sldMk cId="3908413124" sldId="561"/>
            <ac:spMk id="8" creationId="{60A41253-4896-7410-CFB5-F0977A01D89B}"/>
          </ac:spMkLst>
        </pc:spChg>
        <pc:spChg chg="mod">
          <ac:chgData name="Justin Vacquerie" userId="968f4b965d9c7392" providerId="LiveId" clId="{F21C62AE-89EF-439D-94C2-55D06FBE28A1}" dt="2024-07-17T06:15:42.489" v="16043" actId="20577"/>
          <ac:spMkLst>
            <pc:docMk/>
            <pc:sldMk cId="3908413124" sldId="561"/>
            <ac:spMk id="10" creationId="{1729C6A1-97C8-EDE7-D836-BB3AB5344E17}"/>
          </ac:spMkLst>
        </pc:spChg>
        <pc:spChg chg="add del mod">
          <ac:chgData name="Justin Vacquerie" userId="968f4b965d9c7392" providerId="LiveId" clId="{F21C62AE-89EF-439D-94C2-55D06FBE28A1}" dt="2024-07-17T06:21:34.340" v="16072" actId="478"/>
          <ac:spMkLst>
            <pc:docMk/>
            <pc:sldMk cId="3908413124" sldId="561"/>
            <ac:spMk id="11" creationId="{C3401045-8539-9EEE-F1B6-9BC1CCC1487A}"/>
          </ac:spMkLst>
        </pc:spChg>
        <pc:spChg chg="add del mod">
          <ac:chgData name="Justin Vacquerie" userId="968f4b965d9c7392" providerId="LiveId" clId="{F21C62AE-89EF-439D-94C2-55D06FBE28A1}" dt="2024-07-17T06:21:30.347" v="16071" actId="478"/>
          <ac:spMkLst>
            <pc:docMk/>
            <pc:sldMk cId="3908413124" sldId="561"/>
            <ac:spMk id="12" creationId="{06D87D03-360A-198E-7586-3BFA03663C33}"/>
          </ac:spMkLst>
        </pc:spChg>
        <pc:spChg chg="add mod">
          <ac:chgData name="Justin Vacquerie" userId="968f4b965d9c7392" providerId="LiveId" clId="{F21C62AE-89EF-439D-94C2-55D06FBE28A1}" dt="2024-07-19T16:23:11.524" v="48136" actId="1035"/>
          <ac:spMkLst>
            <pc:docMk/>
            <pc:sldMk cId="3908413124" sldId="561"/>
            <ac:spMk id="14" creationId="{D9EF1CF3-9726-DADD-5399-CF53C4B9A09D}"/>
          </ac:spMkLst>
        </pc:spChg>
        <pc:spChg chg="add mod">
          <ac:chgData name="Justin Vacquerie" userId="968f4b965d9c7392" providerId="LiveId" clId="{F21C62AE-89EF-439D-94C2-55D06FBE28A1}" dt="2024-07-19T16:23:11.524" v="48136" actId="1035"/>
          <ac:spMkLst>
            <pc:docMk/>
            <pc:sldMk cId="3908413124" sldId="561"/>
            <ac:spMk id="15" creationId="{AE619783-AF8C-57A6-C761-94C4C61FC01C}"/>
          </ac:spMkLst>
        </pc:spChg>
        <pc:spChg chg="add mod">
          <ac:chgData name="Justin Vacquerie" userId="968f4b965d9c7392" providerId="LiveId" clId="{F21C62AE-89EF-439D-94C2-55D06FBE28A1}" dt="2024-07-19T07:26:31.301" v="23944" actId="20577"/>
          <ac:spMkLst>
            <pc:docMk/>
            <pc:sldMk cId="3908413124" sldId="561"/>
            <ac:spMk id="17" creationId="{A39A9873-C4D8-29A7-D27C-0317BADCDDFE}"/>
          </ac:spMkLst>
        </pc:spChg>
        <pc:spChg chg="mod">
          <ac:chgData name="Justin Vacquerie" userId="968f4b965d9c7392" providerId="LiveId" clId="{F21C62AE-89EF-439D-94C2-55D06FBE28A1}" dt="2024-07-01T11:15:29.509" v="2560" actId="20577"/>
          <ac:spMkLst>
            <pc:docMk/>
            <pc:sldMk cId="3908413124" sldId="561"/>
            <ac:spMk id="18" creationId="{3BED0F00-1453-6CB2-915A-83D8D8BBF4F0}"/>
          </ac:spMkLst>
        </pc:spChg>
        <pc:picChg chg="add del mod">
          <ac:chgData name="Justin Vacquerie" userId="968f4b965d9c7392" providerId="LiveId" clId="{F21C62AE-89EF-439D-94C2-55D06FBE28A1}" dt="2024-07-13T14:36:17.686" v="8769" actId="478"/>
          <ac:picMkLst>
            <pc:docMk/>
            <pc:sldMk cId="3908413124" sldId="561"/>
            <ac:picMk id="8" creationId="{C1891E80-6AC8-C5B6-307B-B48190960603}"/>
          </ac:picMkLst>
        </pc:picChg>
        <pc:picChg chg="add del mod">
          <ac:chgData name="Justin Vacquerie" userId="968f4b965d9c7392" providerId="LiveId" clId="{F21C62AE-89EF-439D-94C2-55D06FBE28A1}" dt="2024-07-13T14:38:04.122" v="8781" actId="478"/>
          <ac:picMkLst>
            <pc:docMk/>
            <pc:sldMk cId="3908413124" sldId="561"/>
            <ac:picMk id="12" creationId="{A25834FD-5340-D594-A533-463690FC3A62}"/>
          </ac:picMkLst>
        </pc:picChg>
        <pc:picChg chg="add mod">
          <ac:chgData name="Justin Vacquerie" userId="968f4b965d9c7392" providerId="LiveId" clId="{F21C62AE-89EF-439D-94C2-55D06FBE28A1}" dt="2024-07-17T06:18:45.592" v="16067"/>
          <ac:picMkLst>
            <pc:docMk/>
            <pc:sldMk cId="3908413124" sldId="561"/>
            <ac:picMk id="13" creationId="{5BEC67C6-563E-87E4-3C08-C71F35EA41AB}"/>
          </ac:picMkLst>
        </pc:picChg>
        <pc:picChg chg="add del mod">
          <ac:chgData name="Justin Vacquerie" userId="968f4b965d9c7392" providerId="LiveId" clId="{F21C62AE-89EF-439D-94C2-55D06FBE28A1}" dt="2024-07-13T14:38:05.361" v="8782" actId="478"/>
          <ac:picMkLst>
            <pc:docMk/>
            <pc:sldMk cId="3908413124" sldId="561"/>
            <ac:picMk id="14" creationId="{B14069FF-DD49-D571-B814-707B2F2B39C7}"/>
          </ac:picMkLst>
        </pc:picChg>
        <pc:picChg chg="add mod">
          <ac:chgData name="Justin Vacquerie" userId="968f4b965d9c7392" providerId="LiveId" clId="{F21C62AE-89EF-439D-94C2-55D06FBE28A1}" dt="2024-07-19T16:22:55.929" v="48125" actId="1076"/>
          <ac:picMkLst>
            <pc:docMk/>
            <pc:sldMk cId="3908413124" sldId="561"/>
            <ac:picMk id="16" creationId="{A264B343-BA44-E7C5-207E-D18DB8810356}"/>
          </ac:picMkLst>
        </pc:picChg>
        <pc:picChg chg="add mod">
          <ac:chgData name="Justin Vacquerie" userId="968f4b965d9c7392" providerId="LiveId" clId="{F21C62AE-89EF-439D-94C2-55D06FBE28A1}" dt="2024-07-19T16:23:11.524" v="48136" actId="1035"/>
          <ac:picMkLst>
            <pc:docMk/>
            <pc:sldMk cId="3908413124" sldId="561"/>
            <ac:picMk id="19" creationId="{A82CF70D-44E8-CE93-AA01-6AE7136371DA}"/>
          </ac:picMkLst>
        </pc:picChg>
        <pc:picChg chg="add del mod">
          <ac:chgData name="Justin Vacquerie" userId="968f4b965d9c7392" providerId="LiveId" clId="{F21C62AE-89EF-439D-94C2-55D06FBE28A1}" dt="2024-07-15T10:35:05.092" v="11763" actId="478"/>
          <ac:picMkLst>
            <pc:docMk/>
            <pc:sldMk cId="3908413124" sldId="561"/>
            <ac:picMk id="21" creationId="{D10B444B-E8A5-09BF-FD98-543E0205151B}"/>
          </ac:picMkLst>
        </pc:picChg>
      </pc:sldChg>
      <pc:sldChg chg="new del">
        <pc:chgData name="Justin Vacquerie" userId="968f4b965d9c7392" providerId="LiveId" clId="{F21C62AE-89EF-439D-94C2-55D06FBE28A1}" dt="2024-07-01T11:14:03.840" v="2464" actId="47"/>
        <pc:sldMkLst>
          <pc:docMk/>
          <pc:sldMk cId="2019729498" sldId="562"/>
        </pc:sldMkLst>
      </pc:sldChg>
      <pc:sldChg chg="new del">
        <pc:chgData name="Justin Vacquerie" userId="968f4b965d9c7392" providerId="LiveId" clId="{F21C62AE-89EF-439D-94C2-55D06FBE28A1}" dt="2024-07-01T11:14:13.649" v="2467" actId="47"/>
        <pc:sldMkLst>
          <pc:docMk/>
          <pc:sldMk cId="2530098777" sldId="562"/>
        </pc:sldMkLst>
      </pc:sldChg>
      <pc:sldChg chg="addSp delSp modSp add del mod">
        <pc:chgData name="Justin Vacquerie" userId="968f4b965d9c7392" providerId="LiveId" clId="{F21C62AE-89EF-439D-94C2-55D06FBE28A1}" dt="2024-07-13T18:46:07.806" v="9249" actId="47"/>
        <pc:sldMkLst>
          <pc:docMk/>
          <pc:sldMk cId="890297360" sldId="563"/>
        </pc:sldMkLst>
        <pc:spChg chg="add mod">
          <ac:chgData name="Justin Vacquerie" userId="968f4b965d9c7392" providerId="LiveId" clId="{F21C62AE-89EF-439D-94C2-55D06FBE28A1}" dt="2024-07-10T13:29:18.578" v="6605" actId="1076"/>
          <ac:spMkLst>
            <pc:docMk/>
            <pc:sldMk cId="890297360" sldId="563"/>
            <ac:spMk id="5" creationId="{B3326BD2-2F3C-8214-B9F0-D8E3FFAC413E}"/>
          </ac:spMkLst>
        </pc:spChg>
        <pc:spChg chg="add del mod">
          <ac:chgData name="Justin Vacquerie" userId="968f4b965d9c7392" providerId="LiveId" clId="{F21C62AE-89EF-439D-94C2-55D06FBE28A1}" dt="2024-07-01T11:26:21.245" v="2883" actId="478"/>
          <ac:spMkLst>
            <pc:docMk/>
            <pc:sldMk cId="890297360" sldId="563"/>
            <ac:spMk id="5" creationId="{E148DCF9-A7D5-F0A6-39B1-CC0D3A6AAC5A}"/>
          </ac:spMkLst>
        </pc:spChg>
        <pc:spChg chg="add del mod">
          <ac:chgData name="Justin Vacquerie" userId="968f4b965d9c7392" providerId="LiveId" clId="{F21C62AE-89EF-439D-94C2-55D06FBE28A1}" dt="2024-07-01T11:26:15.742" v="2882" actId="478"/>
          <ac:spMkLst>
            <pc:docMk/>
            <pc:sldMk cId="890297360" sldId="563"/>
            <ac:spMk id="6" creationId="{B42E8CF7-2A2D-3F42-24CC-AF37EA60943F}"/>
          </ac:spMkLst>
        </pc:spChg>
        <pc:spChg chg="add del mod">
          <ac:chgData name="Justin Vacquerie" userId="968f4b965d9c7392" providerId="LiveId" clId="{F21C62AE-89EF-439D-94C2-55D06FBE28A1}" dt="2024-07-01T11:26:15.742" v="2882" actId="478"/>
          <ac:spMkLst>
            <pc:docMk/>
            <pc:sldMk cId="890297360" sldId="563"/>
            <ac:spMk id="8" creationId="{9998DF5B-D143-70E5-9898-11DA74CC2786}"/>
          </ac:spMkLst>
        </pc:spChg>
        <pc:spChg chg="mod">
          <ac:chgData name="Justin Vacquerie" userId="968f4b965d9c7392" providerId="LiveId" clId="{F21C62AE-89EF-439D-94C2-55D06FBE28A1}" dt="2024-07-01T11:14:36.088" v="2503" actId="20577"/>
          <ac:spMkLst>
            <pc:docMk/>
            <pc:sldMk cId="890297360" sldId="563"/>
            <ac:spMk id="10" creationId="{1729C6A1-97C8-EDE7-D836-BB3AB5344E17}"/>
          </ac:spMkLst>
        </pc:spChg>
        <pc:spChg chg="add del mod">
          <ac:chgData name="Justin Vacquerie" userId="968f4b965d9c7392" providerId="LiveId" clId="{F21C62AE-89EF-439D-94C2-55D06FBE28A1}" dt="2024-07-10T13:30:06.758" v="6630" actId="20577"/>
          <ac:spMkLst>
            <pc:docMk/>
            <pc:sldMk cId="890297360" sldId="563"/>
            <ac:spMk id="11" creationId="{63452705-6F3F-BCE9-FEB6-0EE212F23384}"/>
          </ac:spMkLst>
        </pc:spChg>
        <pc:spChg chg="add del mod">
          <ac:chgData name="Justin Vacquerie" userId="968f4b965d9c7392" providerId="LiveId" clId="{F21C62AE-89EF-439D-94C2-55D06FBE28A1}" dt="2024-07-01T11:26:15.742" v="2882" actId="478"/>
          <ac:spMkLst>
            <pc:docMk/>
            <pc:sldMk cId="890297360" sldId="563"/>
            <ac:spMk id="12" creationId="{09CDBC2D-A203-BAEE-BF92-6507A862A912}"/>
          </ac:spMkLst>
        </pc:spChg>
        <pc:spChg chg="add del mod">
          <ac:chgData name="Justin Vacquerie" userId="968f4b965d9c7392" providerId="LiveId" clId="{F21C62AE-89EF-439D-94C2-55D06FBE28A1}" dt="2024-07-01T11:26:15.742" v="2882" actId="478"/>
          <ac:spMkLst>
            <pc:docMk/>
            <pc:sldMk cId="890297360" sldId="563"/>
            <ac:spMk id="13" creationId="{C7E91C20-AD71-AD1B-13B3-F678D0F853FD}"/>
          </ac:spMkLst>
        </pc:spChg>
        <pc:spChg chg="add mod">
          <ac:chgData name="Justin Vacquerie" userId="968f4b965d9c7392" providerId="LiveId" clId="{F21C62AE-89EF-439D-94C2-55D06FBE28A1}" dt="2024-07-01T13:28:15.889" v="4851" actId="20577"/>
          <ac:spMkLst>
            <pc:docMk/>
            <pc:sldMk cId="890297360" sldId="563"/>
            <ac:spMk id="14" creationId="{84588E0F-6A8D-CFE5-C4CC-608F9EA771D9}"/>
          </ac:spMkLst>
        </pc:spChg>
        <pc:spChg chg="add mod">
          <ac:chgData name="Justin Vacquerie" userId="968f4b965d9c7392" providerId="LiveId" clId="{F21C62AE-89EF-439D-94C2-55D06FBE28A1}" dt="2024-07-10T13:29:33.067" v="6608" actId="1076"/>
          <ac:spMkLst>
            <pc:docMk/>
            <pc:sldMk cId="890297360" sldId="563"/>
            <ac:spMk id="15" creationId="{332E13AC-4A3C-020C-D1E9-AF95B0ED35CA}"/>
          </ac:spMkLst>
        </pc:spChg>
        <pc:spChg chg="add del mod">
          <ac:chgData name="Justin Vacquerie" userId="968f4b965d9c7392" providerId="LiveId" clId="{F21C62AE-89EF-439D-94C2-55D06FBE28A1}" dt="2024-07-01T12:07:46.269" v="3654" actId="478"/>
          <ac:spMkLst>
            <pc:docMk/>
            <pc:sldMk cId="890297360" sldId="563"/>
            <ac:spMk id="15" creationId="{7D3081B1-ADDC-DE6B-F638-9250D999F1A3}"/>
          </ac:spMkLst>
        </pc:spChg>
        <pc:spChg chg="add mod">
          <ac:chgData name="Justin Vacquerie" userId="968f4b965d9c7392" providerId="LiveId" clId="{F21C62AE-89EF-439D-94C2-55D06FBE28A1}" dt="2024-07-10T13:29:45.434" v="6610" actId="1076"/>
          <ac:spMkLst>
            <pc:docMk/>
            <pc:sldMk cId="890297360" sldId="563"/>
            <ac:spMk id="16" creationId="{3EA9DACB-3266-C966-4749-E10D6EF6F713}"/>
          </ac:spMkLst>
        </pc:spChg>
        <pc:spChg chg="mod">
          <ac:chgData name="Justin Vacquerie" userId="968f4b965d9c7392" providerId="LiveId" clId="{F21C62AE-89EF-439D-94C2-55D06FBE28A1}" dt="2024-07-01T11:14:27.565" v="2487" actId="20577"/>
          <ac:spMkLst>
            <pc:docMk/>
            <pc:sldMk cId="890297360" sldId="563"/>
            <ac:spMk id="18" creationId="{3BED0F00-1453-6CB2-915A-83D8D8BBF4F0}"/>
          </ac:spMkLst>
        </pc:spChg>
      </pc:sldChg>
      <pc:sldChg chg="addSp delSp modSp add del mod">
        <pc:chgData name="Justin Vacquerie" userId="968f4b965d9c7392" providerId="LiveId" clId="{F21C62AE-89EF-439D-94C2-55D06FBE28A1}" dt="2024-07-13T18:46:07.836" v="9250" actId="47"/>
        <pc:sldMkLst>
          <pc:docMk/>
          <pc:sldMk cId="2816525747" sldId="564"/>
        </pc:sldMkLst>
        <pc:spChg chg="mod">
          <ac:chgData name="Justin Vacquerie" userId="968f4b965d9c7392" providerId="LiveId" clId="{F21C62AE-89EF-439D-94C2-55D06FBE28A1}" dt="2024-07-11T07:47:40.018" v="7042" actId="20577"/>
          <ac:spMkLst>
            <pc:docMk/>
            <pc:sldMk cId="2816525747" sldId="564"/>
            <ac:spMk id="10" creationId="{1729C6A1-97C8-EDE7-D836-BB3AB5344E17}"/>
          </ac:spMkLst>
        </pc:spChg>
        <pc:spChg chg="add mod">
          <ac:chgData name="Justin Vacquerie" userId="968f4b965d9c7392" providerId="LiveId" clId="{F21C62AE-89EF-439D-94C2-55D06FBE28A1}" dt="2024-07-11T08:19:22.211" v="7585" actId="20577"/>
          <ac:spMkLst>
            <pc:docMk/>
            <pc:sldMk cId="2816525747" sldId="564"/>
            <ac:spMk id="12" creationId="{10557F18-EE84-E458-6585-3C63EA769F5B}"/>
          </ac:spMkLst>
        </pc:spChg>
        <pc:picChg chg="add del mod">
          <ac:chgData name="Justin Vacquerie" userId="968f4b965d9c7392" providerId="LiveId" clId="{F21C62AE-89EF-439D-94C2-55D06FBE28A1}" dt="2024-07-11T07:47:27.689" v="6996" actId="478"/>
          <ac:picMkLst>
            <pc:docMk/>
            <pc:sldMk cId="2816525747" sldId="564"/>
            <ac:picMk id="6" creationId="{07C20B16-4A65-DC6E-5E6E-7168C61DFE0E}"/>
          </ac:picMkLst>
        </pc:picChg>
        <pc:picChg chg="add mod">
          <ac:chgData name="Justin Vacquerie" userId="968f4b965d9c7392" providerId="LiveId" clId="{F21C62AE-89EF-439D-94C2-55D06FBE28A1}" dt="2024-07-11T07:49:24.478" v="7047" actId="1076"/>
          <ac:picMkLst>
            <pc:docMk/>
            <pc:sldMk cId="2816525747" sldId="564"/>
            <ac:picMk id="8" creationId="{3A4DF0F3-4105-6DD6-1880-328C9ADC78B0}"/>
          </ac:picMkLst>
        </pc:picChg>
        <pc:picChg chg="add del mod">
          <ac:chgData name="Justin Vacquerie" userId="968f4b965d9c7392" providerId="LiveId" clId="{F21C62AE-89EF-439D-94C2-55D06FBE28A1}" dt="2024-07-11T07:47:29.346" v="6997" actId="478"/>
          <ac:picMkLst>
            <pc:docMk/>
            <pc:sldMk cId="2816525747" sldId="564"/>
            <ac:picMk id="11" creationId="{BB96CA96-A94E-9C11-597E-6889151D3EA2}"/>
          </ac:picMkLst>
        </pc:picChg>
      </pc:sldChg>
      <pc:sldChg chg="addSp delSp modSp new mod modNotesTx">
        <pc:chgData name="Justin Vacquerie" userId="968f4b965d9c7392" providerId="LiveId" clId="{F21C62AE-89EF-439D-94C2-55D06FBE28A1}" dt="2024-07-19T12:31:19.832" v="39212" actId="20577"/>
        <pc:sldMkLst>
          <pc:docMk/>
          <pc:sldMk cId="1057407866" sldId="565"/>
        </pc:sldMkLst>
        <pc:spChg chg="del mod">
          <ac:chgData name="Justin Vacquerie" userId="968f4b965d9c7392" providerId="LiveId" clId="{F21C62AE-89EF-439D-94C2-55D06FBE28A1}" dt="2024-07-01T11:34:52.927" v="3066" actId="478"/>
          <ac:spMkLst>
            <pc:docMk/>
            <pc:sldMk cId="1057407866" sldId="565"/>
            <ac:spMk id="5" creationId="{2AD72784-636D-E132-F15D-C8FB0B2CDE12}"/>
          </ac:spMkLst>
        </pc:spChg>
        <pc:spChg chg="add mod">
          <ac:chgData name="Justin Vacquerie" userId="968f4b965d9c7392" providerId="LiveId" clId="{F21C62AE-89EF-439D-94C2-55D06FBE28A1}" dt="2024-07-17T09:07:35.515" v="17619" actId="113"/>
          <ac:spMkLst>
            <pc:docMk/>
            <pc:sldMk cId="1057407866" sldId="565"/>
            <ac:spMk id="5" creationId="{8592604F-1BB5-3667-CC39-663749A5C4F0}"/>
          </ac:spMkLst>
        </pc:spChg>
        <pc:spChg chg="del mod">
          <ac:chgData name="Justin Vacquerie" userId="968f4b965d9c7392" providerId="LiveId" clId="{F21C62AE-89EF-439D-94C2-55D06FBE28A1}" dt="2024-07-11T08:50:38.405" v="7707" actId="478"/>
          <ac:spMkLst>
            <pc:docMk/>
            <pc:sldMk cId="1057407866" sldId="565"/>
            <ac:spMk id="6" creationId="{1B6CB7F0-5CBD-421D-A837-540219D3F387}"/>
          </ac:spMkLst>
        </pc:spChg>
        <pc:spChg chg="add mod">
          <ac:chgData name="Justin Vacquerie" userId="968f4b965d9c7392" providerId="LiveId" clId="{F21C62AE-89EF-439D-94C2-55D06FBE28A1}" dt="2024-07-17T06:46:12.068" v="16553" actId="20577"/>
          <ac:spMkLst>
            <pc:docMk/>
            <pc:sldMk cId="1057407866" sldId="565"/>
            <ac:spMk id="7" creationId="{E768417C-8353-199C-7E62-F457F1944363}"/>
          </ac:spMkLst>
        </pc:spChg>
        <pc:spChg chg="add mod">
          <ac:chgData name="Justin Vacquerie" userId="968f4b965d9c7392" providerId="LiveId" clId="{F21C62AE-89EF-439D-94C2-55D06FBE28A1}" dt="2024-07-01T11:34:50.728" v="3065"/>
          <ac:spMkLst>
            <pc:docMk/>
            <pc:sldMk cId="1057407866" sldId="565"/>
            <ac:spMk id="8" creationId="{97504C25-25AC-FD65-2DB4-F9C0EEE5D1AE}"/>
          </ac:spMkLst>
        </pc:spChg>
        <pc:spChg chg="add del mod">
          <ac:chgData name="Justin Vacquerie" userId="968f4b965d9c7392" providerId="LiveId" clId="{F21C62AE-89EF-439D-94C2-55D06FBE28A1}" dt="2024-07-11T08:50:43.153" v="7709" actId="478"/>
          <ac:spMkLst>
            <pc:docMk/>
            <pc:sldMk cId="1057407866" sldId="565"/>
            <ac:spMk id="9" creationId="{51A677E5-D995-93B2-465F-20DFA7A7FA08}"/>
          </ac:spMkLst>
        </pc:spChg>
        <pc:spChg chg="add del mod">
          <ac:chgData name="Justin Vacquerie" userId="968f4b965d9c7392" providerId="LiveId" clId="{F21C62AE-89EF-439D-94C2-55D06FBE28A1}" dt="2024-07-16T13:24:09.789" v="15046" actId="478"/>
          <ac:spMkLst>
            <pc:docMk/>
            <pc:sldMk cId="1057407866" sldId="565"/>
            <ac:spMk id="10" creationId="{1B6CB7F0-5CBD-421D-A837-540219D3F387}"/>
          </ac:spMkLst>
        </pc:spChg>
        <pc:picChg chg="add mod">
          <ac:chgData name="Justin Vacquerie" userId="968f4b965d9c7392" providerId="LiveId" clId="{F21C62AE-89EF-439D-94C2-55D06FBE28A1}" dt="2024-07-14T18:01:42.020" v="11083" actId="1076"/>
          <ac:picMkLst>
            <pc:docMk/>
            <pc:sldMk cId="1057407866" sldId="565"/>
            <ac:picMk id="6" creationId="{5C9FC998-F3FB-FD7D-DF5D-036B606477D2}"/>
          </ac:picMkLst>
        </pc:picChg>
        <pc:picChg chg="add mod">
          <ac:chgData name="Justin Vacquerie" userId="968f4b965d9c7392" providerId="LiveId" clId="{F21C62AE-89EF-439D-94C2-55D06FBE28A1}" dt="2024-07-19T12:30:44.098" v="39074" actId="1076"/>
          <ac:picMkLst>
            <pc:docMk/>
            <pc:sldMk cId="1057407866" sldId="565"/>
            <ac:picMk id="10" creationId="{8C596DAA-C1E9-3B92-32D9-56BF764DFF96}"/>
          </ac:picMkLst>
        </pc:picChg>
        <pc:picChg chg="add mod">
          <ac:chgData name="Justin Vacquerie" userId="968f4b965d9c7392" providerId="LiveId" clId="{F21C62AE-89EF-439D-94C2-55D06FBE28A1}" dt="2024-07-14T18:00:42.928" v="11078" actId="1076"/>
          <ac:picMkLst>
            <pc:docMk/>
            <pc:sldMk cId="1057407866" sldId="565"/>
            <ac:picMk id="12" creationId="{850BB8F2-ED09-205A-A6EB-F22CE09F262A}"/>
          </ac:picMkLst>
        </pc:picChg>
      </pc:sldChg>
      <pc:sldChg chg="addSp modSp add mod ord modNotesTx">
        <pc:chgData name="Justin Vacquerie" userId="968f4b965d9c7392" providerId="LiveId" clId="{F21C62AE-89EF-439D-94C2-55D06FBE28A1}" dt="2024-07-19T08:25:58.451" v="29159" actId="20577"/>
        <pc:sldMkLst>
          <pc:docMk/>
          <pc:sldMk cId="2228346057" sldId="566"/>
        </pc:sldMkLst>
        <pc:spChg chg="add mod">
          <ac:chgData name="Justin Vacquerie" userId="968f4b965d9c7392" providerId="LiveId" clId="{F21C62AE-89EF-439D-94C2-55D06FBE28A1}" dt="2024-07-14T14:46:13.674" v="10878" actId="20577"/>
          <ac:spMkLst>
            <pc:docMk/>
            <pc:sldMk cId="2228346057" sldId="566"/>
            <ac:spMk id="5" creationId="{1A6FFD2A-B47D-D4D4-71E9-AD99A6A05718}"/>
          </ac:spMkLst>
        </pc:spChg>
        <pc:spChg chg="add mod">
          <ac:chgData name="Justin Vacquerie" userId="968f4b965d9c7392" providerId="LiveId" clId="{F21C62AE-89EF-439D-94C2-55D06FBE28A1}" dt="2024-07-19T08:24:51.055" v="28937"/>
          <ac:spMkLst>
            <pc:docMk/>
            <pc:sldMk cId="2228346057" sldId="566"/>
            <ac:spMk id="6" creationId="{54E3A13F-CC61-76FD-4056-5BAAE67B9A1E}"/>
          </ac:spMkLst>
        </pc:spChg>
        <pc:spChg chg="mod">
          <ac:chgData name="Justin Vacquerie" userId="968f4b965d9c7392" providerId="LiveId" clId="{F21C62AE-89EF-439D-94C2-55D06FBE28A1}" dt="2024-07-16T06:44:35.209" v="13966" actId="20577"/>
          <ac:spMkLst>
            <pc:docMk/>
            <pc:sldMk cId="2228346057" sldId="566"/>
            <ac:spMk id="10" creationId="{1729C6A1-97C8-EDE7-D836-BB3AB5344E17}"/>
          </ac:spMkLst>
        </pc:spChg>
        <pc:picChg chg="add mod">
          <ac:chgData name="Justin Vacquerie" userId="968f4b965d9c7392" providerId="LiveId" clId="{F21C62AE-89EF-439D-94C2-55D06FBE28A1}" dt="2024-07-11T12:34:55.688" v="8203" actId="1076"/>
          <ac:picMkLst>
            <pc:docMk/>
            <pc:sldMk cId="2228346057" sldId="566"/>
            <ac:picMk id="8" creationId="{BF88B01E-EB1D-7BF4-89CC-EDD91C8F1326}"/>
          </ac:picMkLst>
        </pc:picChg>
      </pc:sldChg>
      <pc:sldChg chg="addSp delSp modSp add del mod">
        <pc:chgData name="Justin Vacquerie" userId="968f4b965d9c7392" providerId="LiveId" clId="{F21C62AE-89EF-439D-94C2-55D06FBE28A1}" dt="2024-07-13T18:48:36.814" v="9327" actId="47"/>
        <pc:sldMkLst>
          <pc:docMk/>
          <pc:sldMk cId="455296840" sldId="567"/>
        </pc:sldMkLst>
        <pc:spChg chg="del">
          <ac:chgData name="Justin Vacquerie" userId="968f4b965d9c7392" providerId="LiveId" clId="{F21C62AE-89EF-439D-94C2-55D06FBE28A1}" dt="2024-07-11T08:59:23.521" v="7796" actId="478"/>
          <ac:spMkLst>
            <pc:docMk/>
            <pc:sldMk cId="455296840" sldId="567"/>
            <ac:spMk id="6" creationId="{1B6CB7F0-5CBD-421D-A837-540219D3F387}"/>
          </ac:spMkLst>
        </pc:spChg>
        <pc:spChg chg="mod">
          <ac:chgData name="Justin Vacquerie" userId="968f4b965d9c7392" providerId="LiveId" clId="{F21C62AE-89EF-439D-94C2-55D06FBE28A1}" dt="2024-07-09T08:38:25.064" v="4872" actId="20577"/>
          <ac:spMkLst>
            <pc:docMk/>
            <pc:sldMk cId="455296840" sldId="567"/>
            <ac:spMk id="8" creationId="{97504C25-25AC-FD65-2DB4-F9C0EEE5D1AE}"/>
          </ac:spMkLst>
        </pc:spChg>
        <pc:spChg chg="add mod">
          <ac:chgData name="Justin Vacquerie" userId="968f4b965d9c7392" providerId="LiveId" clId="{F21C62AE-89EF-439D-94C2-55D06FBE28A1}" dt="2024-07-11T08:59:23.521" v="7796" actId="478"/>
          <ac:spMkLst>
            <pc:docMk/>
            <pc:sldMk cId="455296840" sldId="567"/>
            <ac:spMk id="9" creationId="{444FF9F4-6D90-6F7D-86DC-86FFB6CEBA2B}"/>
          </ac:spMkLst>
        </pc:spChg>
      </pc:sldChg>
      <pc:sldChg chg="new del">
        <pc:chgData name="Justin Vacquerie" userId="968f4b965d9c7392" providerId="LiveId" clId="{F21C62AE-89EF-439D-94C2-55D06FBE28A1}" dt="2024-07-01T13:06:42.213" v="4735" actId="47"/>
        <pc:sldMkLst>
          <pc:docMk/>
          <pc:sldMk cId="2178299093" sldId="567"/>
        </pc:sldMkLst>
      </pc:sldChg>
      <pc:sldChg chg="addSp delSp modSp add mod delAnim modAnim modNotesTx">
        <pc:chgData name="Justin Vacquerie" userId="968f4b965d9c7392" providerId="LiveId" clId="{F21C62AE-89EF-439D-94C2-55D06FBE28A1}" dt="2024-07-19T07:16:59.232" v="22796" actId="20577"/>
        <pc:sldMkLst>
          <pc:docMk/>
          <pc:sldMk cId="2576052584" sldId="568"/>
        </pc:sldMkLst>
        <pc:spChg chg="mod">
          <ac:chgData name="Justin Vacquerie" userId="968f4b965d9c7392" providerId="LiveId" clId="{F21C62AE-89EF-439D-94C2-55D06FBE28A1}" dt="2024-07-10T09:08:51.585" v="5130" actId="1036"/>
          <ac:spMkLst>
            <pc:docMk/>
            <pc:sldMk cId="2576052584" sldId="568"/>
            <ac:spMk id="5" creationId="{AEA5F3CF-23E3-4D0A-E5D7-8E2335550C06}"/>
          </ac:spMkLst>
        </pc:spChg>
        <pc:spChg chg="add mod">
          <ac:chgData name="Justin Vacquerie" userId="968f4b965d9c7392" providerId="LiveId" clId="{F21C62AE-89EF-439D-94C2-55D06FBE28A1}" dt="2024-07-10T09:08:40.312" v="5101"/>
          <ac:spMkLst>
            <pc:docMk/>
            <pc:sldMk cId="2576052584" sldId="568"/>
            <ac:spMk id="6" creationId="{02B9180A-7032-F15E-A469-D7F3617D0110}"/>
          </ac:spMkLst>
        </pc:spChg>
        <pc:spChg chg="add mod">
          <ac:chgData name="Justin Vacquerie" userId="968f4b965d9c7392" providerId="LiveId" clId="{F21C62AE-89EF-439D-94C2-55D06FBE28A1}" dt="2024-07-16T05:48:15.718" v="13693" actId="20577"/>
          <ac:spMkLst>
            <pc:docMk/>
            <pc:sldMk cId="2576052584" sldId="568"/>
            <ac:spMk id="7" creationId="{C44094F3-F56D-AD3A-0A2C-FEFBA78CEF07}"/>
          </ac:spMkLst>
        </pc:spChg>
        <pc:spChg chg="del">
          <ac:chgData name="Justin Vacquerie" userId="968f4b965d9c7392" providerId="LiveId" clId="{F21C62AE-89EF-439D-94C2-55D06FBE28A1}" dt="2024-07-10T09:08:39.821" v="5100" actId="478"/>
          <ac:spMkLst>
            <pc:docMk/>
            <pc:sldMk cId="2576052584" sldId="568"/>
            <ac:spMk id="15" creationId="{30FDF7A4-1BD9-4B71-E79E-0E2A2D7A01CE}"/>
          </ac:spMkLst>
        </pc:spChg>
        <pc:picChg chg="add mod">
          <ac:chgData name="Justin Vacquerie" userId="968f4b965d9c7392" providerId="LiveId" clId="{F21C62AE-89EF-439D-94C2-55D06FBE28A1}" dt="2024-07-10T09:09:44.608" v="5207" actId="1076"/>
          <ac:picMkLst>
            <pc:docMk/>
            <pc:sldMk cId="2576052584" sldId="568"/>
            <ac:picMk id="13" creationId="{B6C8FD23-FB7B-E2F6-B8BC-12E9AC4A8B01}"/>
          </ac:picMkLst>
        </pc:picChg>
        <pc:picChg chg="del">
          <ac:chgData name="Justin Vacquerie" userId="968f4b965d9c7392" providerId="LiveId" clId="{F21C62AE-89EF-439D-94C2-55D06FBE28A1}" dt="2024-07-10T09:09:28.647" v="5202" actId="478"/>
          <ac:picMkLst>
            <pc:docMk/>
            <pc:sldMk cId="2576052584" sldId="568"/>
            <ac:picMk id="19" creationId="{76F8798D-7B97-0175-8D1E-D7C93BFE9B37}"/>
          </ac:picMkLst>
        </pc:picChg>
      </pc:sldChg>
      <pc:sldChg chg="addSp delSp modSp add mod ord modAnim modNotesTx">
        <pc:chgData name="Justin Vacquerie" userId="968f4b965d9c7392" providerId="LiveId" clId="{F21C62AE-89EF-439D-94C2-55D06FBE28A1}" dt="2024-07-19T09:01:01.196" v="29648"/>
        <pc:sldMkLst>
          <pc:docMk/>
          <pc:sldMk cId="172542696" sldId="569"/>
        </pc:sldMkLst>
        <pc:spChg chg="del mod">
          <ac:chgData name="Justin Vacquerie" userId="968f4b965d9c7392" providerId="LiveId" clId="{F21C62AE-89EF-439D-94C2-55D06FBE28A1}" dt="2024-07-11T07:00:36.328" v="6659" actId="478"/>
          <ac:spMkLst>
            <pc:docMk/>
            <pc:sldMk cId="172542696" sldId="569"/>
            <ac:spMk id="5" creationId="{67245BC9-1D83-0260-B09C-C5B082544CBE}"/>
          </ac:spMkLst>
        </pc:spChg>
        <pc:spChg chg="add mod">
          <ac:chgData name="Justin Vacquerie" userId="968f4b965d9c7392" providerId="LiveId" clId="{F21C62AE-89EF-439D-94C2-55D06FBE28A1}" dt="2024-07-19T08:56:32.432" v="29338" actId="20577"/>
          <ac:spMkLst>
            <pc:docMk/>
            <pc:sldMk cId="172542696" sldId="569"/>
            <ac:spMk id="6" creationId="{AA22186E-F12C-00C0-E498-383D6AE589B7}"/>
          </ac:spMkLst>
        </pc:spChg>
        <pc:spChg chg="add mod">
          <ac:chgData name="Justin Vacquerie" userId="968f4b965d9c7392" providerId="LiveId" clId="{F21C62AE-89EF-439D-94C2-55D06FBE28A1}" dt="2024-07-19T08:49:45.319" v="29226" actId="1076"/>
          <ac:spMkLst>
            <pc:docMk/>
            <pc:sldMk cId="172542696" sldId="569"/>
            <ac:spMk id="8" creationId="{BEA55FD4-245E-6117-B4D6-58B1C454C00F}"/>
          </ac:spMkLst>
        </pc:spChg>
        <pc:spChg chg="del">
          <ac:chgData name="Justin Vacquerie" userId="968f4b965d9c7392" providerId="LiveId" clId="{F21C62AE-89EF-439D-94C2-55D06FBE28A1}" dt="2024-07-11T07:00:30.463" v="6657" actId="478"/>
          <ac:spMkLst>
            <pc:docMk/>
            <pc:sldMk cId="172542696" sldId="569"/>
            <ac:spMk id="8" creationId="{C705237D-E4FE-AF33-31E2-EBAA5D6D0A21}"/>
          </ac:spMkLst>
        </pc:spChg>
        <pc:spChg chg="mod">
          <ac:chgData name="Justin Vacquerie" userId="968f4b965d9c7392" providerId="LiveId" clId="{F21C62AE-89EF-439D-94C2-55D06FBE28A1}" dt="2024-07-11T07:05:16.562" v="6766" actId="20577"/>
          <ac:spMkLst>
            <pc:docMk/>
            <pc:sldMk cId="172542696" sldId="569"/>
            <ac:spMk id="10" creationId="{1729C6A1-97C8-EDE7-D836-BB3AB5344E17}"/>
          </ac:spMkLst>
        </pc:spChg>
        <pc:spChg chg="add mod">
          <ac:chgData name="Justin Vacquerie" userId="968f4b965d9c7392" providerId="LiveId" clId="{F21C62AE-89EF-439D-94C2-55D06FBE28A1}" dt="2024-07-19T08:49:56.681" v="29227" actId="1076"/>
          <ac:spMkLst>
            <pc:docMk/>
            <pc:sldMk cId="172542696" sldId="569"/>
            <ac:spMk id="11" creationId="{9CB307E3-81CA-D68B-8170-C1A0D6E140B3}"/>
          </ac:spMkLst>
        </pc:spChg>
        <pc:spChg chg="add mod">
          <ac:chgData name="Justin Vacquerie" userId="968f4b965d9c7392" providerId="LiveId" clId="{F21C62AE-89EF-439D-94C2-55D06FBE28A1}" dt="2024-07-19T08:53:33.416" v="29253" actId="693"/>
          <ac:spMkLst>
            <pc:docMk/>
            <pc:sldMk cId="172542696" sldId="569"/>
            <ac:spMk id="13" creationId="{05E4B5A7-9E5C-1672-22C2-7C388AD44506}"/>
          </ac:spMkLst>
        </pc:spChg>
        <pc:spChg chg="add mod">
          <ac:chgData name="Justin Vacquerie" userId="968f4b965d9c7392" providerId="LiveId" clId="{F21C62AE-89EF-439D-94C2-55D06FBE28A1}" dt="2024-07-19T08:53:33.416" v="29253" actId="693"/>
          <ac:spMkLst>
            <pc:docMk/>
            <pc:sldMk cId="172542696" sldId="569"/>
            <ac:spMk id="15" creationId="{BDCA32EB-5586-0B65-803A-7468A04F4347}"/>
          </ac:spMkLst>
        </pc:spChg>
        <pc:spChg chg="add mod">
          <ac:chgData name="Justin Vacquerie" userId="968f4b965d9c7392" providerId="LiveId" clId="{F21C62AE-89EF-439D-94C2-55D06FBE28A1}" dt="2024-07-19T08:53:40.946" v="29254" actId="14100"/>
          <ac:spMkLst>
            <pc:docMk/>
            <pc:sldMk cId="172542696" sldId="569"/>
            <ac:spMk id="16" creationId="{24205C6C-0F66-7520-612D-653200DE8E35}"/>
          </ac:spMkLst>
        </pc:spChg>
        <pc:spChg chg="add mod">
          <ac:chgData name="Justin Vacquerie" userId="968f4b965d9c7392" providerId="LiveId" clId="{F21C62AE-89EF-439D-94C2-55D06FBE28A1}" dt="2024-07-19T08:53:33.416" v="29253" actId="693"/>
          <ac:spMkLst>
            <pc:docMk/>
            <pc:sldMk cId="172542696" sldId="569"/>
            <ac:spMk id="17" creationId="{BC7B5A85-ACBA-92D1-3F18-D198CC620967}"/>
          </ac:spMkLst>
        </pc:spChg>
        <pc:spChg chg="add mod">
          <ac:chgData name="Justin Vacquerie" userId="968f4b965d9c7392" providerId="LiveId" clId="{F21C62AE-89EF-439D-94C2-55D06FBE28A1}" dt="2024-07-19T08:53:33.416" v="29253" actId="693"/>
          <ac:spMkLst>
            <pc:docMk/>
            <pc:sldMk cId="172542696" sldId="569"/>
            <ac:spMk id="19" creationId="{A32B4E03-C971-4141-D7E1-46BDFB9765E7}"/>
          </ac:spMkLst>
        </pc:spChg>
        <pc:spChg chg="add mod">
          <ac:chgData name="Justin Vacquerie" userId="968f4b965d9c7392" providerId="LiveId" clId="{F21C62AE-89EF-439D-94C2-55D06FBE28A1}" dt="2024-07-19T08:53:52.465" v="29257" actId="14100"/>
          <ac:spMkLst>
            <pc:docMk/>
            <pc:sldMk cId="172542696" sldId="569"/>
            <ac:spMk id="20" creationId="{D0F120BF-B1C1-A7C4-DA9A-1F86299874DF}"/>
          </ac:spMkLst>
        </pc:spChg>
        <pc:spChg chg="add mod">
          <ac:chgData name="Justin Vacquerie" userId="968f4b965d9c7392" providerId="LiveId" clId="{F21C62AE-89EF-439D-94C2-55D06FBE28A1}" dt="2024-07-19T08:57:38.544" v="29343" actId="14100"/>
          <ac:spMkLst>
            <pc:docMk/>
            <pc:sldMk cId="172542696" sldId="569"/>
            <ac:spMk id="21" creationId="{B6FDCF8C-B382-F33B-BAE4-978E6A121BD6}"/>
          </ac:spMkLst>
        </pc:spChg>
        <pc:spChg chg="add mod">
          <ac:chgData name="Justin Vacquerie" userId="968f4b965d9c7392" providerId="LiveId" clId="{F21C62AE-89EF-439D-94C2-55D06FBE28A1}" dt="2024-07-19T08:56:47.265" v="29340" actId="208"/>
          <ac:spMkLst>
            <pc:docMk/>
            <pc:sldMk cId="172542696" sldId="569"/>
            <ac:spMk id="22" creationId="{3DF35083-346A-C5DB-915B-8EE847126C2A}"/>
          </ac:spMkLst>
        </pc:spChg>
        <pc:spChg chg="add mod">
          <ac:chgData name="Justin Vacquerie" userId="968f4b965d9c7392" providerId="LiveId" clId="{F21C62AE-89EF-439D-94C2-55D06FBE28A1}" dt="2024-07-19T08:55:05.245" v="29270" actId="14100"/>
          <ac:spMkLst>
            <pc:docMk/>
            <pc:sldMk cId="172542696" sldId="569"/>
            <ac:spMk id="23" creationId="{8285F9D7-ED30-7155-E8EE-EA460A07DC4A}"/>
          </ac:spMkLst>
        </pc:spChg>
        <pc:spChg chg="add mod">
          <ac:chgData name="Justin Vacquerie" userId="968f4b965d9c7392" providerId="LiveId" clId="{F21C62AE-89EF-439D-94C2-55D06FBE28A1}" dt="2024-07-19T08:55:23.847" v="29277" actId="14100"/>
          <ac:spMkLst>
            <pc:docMk/>
            <pc:sldMk cId="172542696" sldId="569"/>
            <ac:spMk id="24" creationId="{016DC0A9-15D6-01C0-5253-D21CCA9088A4}"/>
          </ac:spMkLst>
        </pc:spChg>
        <pc:spChg chg="add mod">
          <ac:chgData name="Justin Vacquerie" userId="968f4b965d9c7392" providerId="LiveId" clId="{F21C62AE-89EF-439D-94C2-55D06FBE28A1}" dt="2024-07-19T08:56:44.139" v="29339" actId="208"/>
          <ac:spMkLst>
            <pc:docMk/>
            <pc:sldMk cId="172542696" sldId="569"/>
            <ac:spMk id="25" creationId="{DE89A476-3C98-F109-AE34-237EC4E4997B}"/>
          </ac:spMkLst>
        </pc:spChg>
        <pc:spChg chg="add mod">
          <ac:chgData name="Justin Vacquerie" userId="968f4b965d9c7392" providerId="LiveId" clId="{F21C62AE-89EF-439D-94C2-55D06FBE28A1}" dt="2024-07-19T08:57:51.394" v="29347" actId="14100"/>
          <ac:spMkLst>
            <pc:docMk/>
            <pc:sldMk cId="172542696" sldId="569"/>
            <ac:spMk id="26" creationId="{D2F76E86-F4C0-EBFF-077F-9E2A696AA08C}"/>
          </ac:spMkLst>
        </pc:spChg>
        <pc:picChg chg="add del mod modCrop">
          <ac:chgData name="Justin Vacquerie" userId="968f4b965d9c7392" providerId="LiveId" clId="{F21C62AE-89EF-439D-94C2-55D06FBE28A1}" dt="2024-07-14T15:08:16.767" v="10997" actId="478"/>
          <ac:picMkLst>
            <pc:docMk/>
            <pc:sldMk cId="172542696" sldId="569"/>
            <ac:picMk id="6" creationId="{B98FA5F7-F6B8-EF40-D757-B2ED45198ED3}"/>
          </ac:picMkLst>
        </pc:picChg>
        <pc:picChg chg="del">
          <ac:chgData name="Justin Vacquerie" userId="968f4b965d9c7392" providerId="LiveId" clId="{F21C62AE-89EF-439D-94C2-55D06FBE28A1}" dt="2024-07-11T07:00:28.315" v="6656" actId="478"/>
          <ac:picMkLst>
            <pc:docMk/>
            <pc:sldMk cId="172542696" sldId="569"/>
            <ac:picMk id="6" creationId="{DFC0D26C-617A-22F7-38DB-9CBFDD5C25A7}"/>
          </ac:picMkLst>
        </pc:picChg>
        <pc:picChg chg="add mod ord">
          <ac:chgData name="Justin Vacquerie" userId="968f4b965d9c7392" providerId="LiveId" clId="{F21C62AE-89EF-439D-94C2-55D06FBE28A1}" dt="2024-07-19T08:55:18.303" v="29275" actId="1076"/>
          <ac:picMkLst>
            <pc:docMk/>
            <pc:sldMk cId="172542696" sldId="569"/>
            <ac:picMk id="12" creationId="{143763CD-C4A3-5909-62BD-B260D47FC5B2}"/>
          </ac:picMkLst>
        </pc:picChg>
        <pc:picChg chg="add del mod">
          <ac:chgData name="Justin Vacquerie" userId="968f4b965d9c7392" providerId="LiveId" clId="{F21C62AE-89EF-439D-94C2-55D06FBE28A1}" dt="2024-07-11T07:36:21.737" v="6840" actId="478"/>
          <ac:picMkLst>
            <pc:docMk/>
            <pc:sldMk cId="172542696" sldId="569"/>
            <ac:picMk id="12" creationId="{71CB5CD2-5329-F3F5-AE50-5AD57E428056}"/>
          </ac:picMkLst>
        </pc:picChg>
        <pc:picChg chg="add mod ord modCrop">
          <ac:chgData name="Justin Vacquerie" userId="968f4b965d9c7392" providerId="LiveId" clId="{F21C62AE-89EF-439D-94C2-55D06FBE28A1}" dt="2024-07-18T14:14:18.448" v="21785" actId="1076"/>
          <ac:picMkLst>
            <pc:docMk/>
            <pc:sldMk cId="172542696" sldId="569"/>
            <ac:picMk id="14" creationId="{69A0F9A0-567D-D4C8-5A02-6D885C720B3E}"/>
          </ac:picMkLst>
        </pc:picChg>
      </pc:sldChg>
      <pc:sldChg chg="addSp delSp modSp add mod modNotesTx">
        <pc:chgData name="Justin Vacquerie" userId="968f4b965d9c7392" providerId="LiveId" clId="{F21C62AE-89EF-439D-94C2-55D06FBE28A1}" dt="2024-07-19T09:15:03.282" v="30170"/>
        <pc:sldMkLst>
          <pc:docMk/>
          <pc:sldMk cId="2977072559" sldId="570"/>
        </pc:sldMkLst>
        <pc:spChg chg="add">
          <ac:chgData name="Justin Vacquerie" userId="968f4b965d9c7392" providerId="LiveId" clId="{F21C62AE-89EF-439D-94C2-55D06FBE28A1}" dt="2024-07-17T14:22:08.139" v="18335"/>
          <ac:spMkLst>
            <pc:docMk/>
            <pc:sldMk cId="2977072559" sldId="570"/>
            <ac:spMk id="5" creationId="{D3DC84A6-8F3F-EDA5-F521-86905A93D2E8}"/>
          </ac:spMkLst>
        </pc:spChg>
        <pc:spChg chg="mod">
          <ac:chgData name="Justin Vacquerie" userId="968f4b965d9c7392" providerId="LiveId" clId="{F21C62AE-89EF-439D-94C2-55D06FBE28A1}" dt="2024-07-17T06:46:06.567" v="16551" actId="20577"/>
          <ac:spMkLst>
            <pc:docMk/>
            <pc:sldMk cId="2977072559" sldId="570"/>
            <ac:spMk id="10" creationId="{1729C6A1-97C8-EDE7-D836-BB3AB5344E17}"/>
          </ac:spMkLst>
        </pc:spChg>
        <pc:spChg chg="del mod">
          <ac:chgData name="Justin Vacquerie" userId="968f4b965d9c7392" providerId="LiveId" clId="{F21C62AE-89EF-439D-94C2-55D06FBE28A1}" dt="2024-07-11T08:18:30.394" v="7575"/>
          <ac:spMkLst>
            <pc:docMk/>
            <pc:sldMk cId="2977072559" sldId="570"/>
            <ac:spMk id="12" creationId="{10557F18-EE84-E458-6585-3C63EA769F5B}"/>
          </ac:spMkLst>
        </pc:spChg>
        <pc:spChg chg="add del mod">
          <ac:chgData name="Justin Vacquerie" userId="968f4b965d9c7392" providerId="LiveId" clId="{F21C62AE-89EF-439D-94C2-55D06FBE28A1}" dt="2024-07-11T08:19:28.451" v="7589" actId="22"/>
          <ac:spMkLst>
            <pc:docMk/>
            <pc:sldMk cId="2977072559" sldId="570"/>
            <ac:spMk id="13" creationId="{ACAC6277-683E-40DD-975D-5337A61F8749}"/>
          </ac:spMkLst>
        </pc:spChg>
        <pc:spChg chg="add mod">
          <ac:chgData name="Justin Vacquerie" userId="968f4b965d9c7392" providerId="LiveId" clId="{F21C62AE-89EF-439D-94C2-55D06FBE28A1}" dt="2024-07-17T14:26:14.167" v="18512" actId="20577"/>
          <ac:spMkLst>
            <pc:docMk/>
            <pc:sldMk cId="2977072559" sldId="570"/>
            <ac:spMk id="14" creationId="{9C6CD1D7-D641-CF7D-5C57-FBDED6666EDB}"/>
          </ac:spMkLst>
        </pc:spChg>
        <pc:picChg chg="add mod">
          <ac:chgData name="Justin Vacquerie" userId="968f4b965d9c7392" providerId="LiveId" clId="{F21C62AE-89EF-439D-94C2-55D06FBE28A1}" dt="2024-07-16T13:26:34.167" v="15181" actId="1076"/>
          <ac:picMkLst>
            <pc:docMk/>
            <pc:sldMk cId="2977072559" sldId="570"/>
            <ac:picMk id="6" creationId="{789C654B-6DD3-F67C-39C9-3080F3116AA4}"/>
          </ac:picMkLst>
        </pc:picChg>
        <pc:picChg chg="del">
          <ac:chgData name="Justin Vacquerie" userId="968f4b965d9c7392" providerId="LiveId" clId="{F21C62AE-89EF-439D-94C2-55D06FBE28A1}" dt="2024-07-11T07:56:39.530" v="7540" actId="478"/>
          <ac:picMkLst>
            <pc:docMk/>
            <pc:sldMk cId="2977072559" sldId="570"/>
            <ac:picMk id="8" creationId="{3A4DF0F3-4105-6DD6-1880-328C9ADC78B0}"/>
          </ac:picMkLst>
        </pc:picChg>
      </pc:sldChg>
      <pc:sldChg chg="addSp delSp modSp add del mod">
        <pc:chgData name="Justin Vacquerie" userId="968f4b965d9c7392" providerId="LiveId" clId="{F21C62AE-89EF-439D-94C2-55D06FBE28A1}" dt="2024-07-16T14:09:16.111" v="15481" actId="47"/>
        <pc:sldMkLst>
          <pc:docMk/>
          <pc:sldMk cId="2908491672" sldId="571"/>
        </pc:sldMkLst>
        <pc:spChg chg="add mod">
          <ac:chgData name="Justin Vacquerie" userId="968f4b965d9c7392" providerId="LiveId" clId="{F21C62AE-89EF-439D-94C2-55D06FBE28A1}" dt="2024-07-16T14:00:21.467" v="15453" actId="20577"/>
          <ac:spMkLst>
            <pc:docMk/>
            <pc:sldMk cId="2908491672" sldId="571"/>
            <ac:spMk id="5" creationId="{F5F5976C-1B44-F662-863F-C020A69E699B}"/>
          </ac:spMkLst>
        </pc:spChg>
        <pc:spChg chg="del mod">
          <ac:chgData name="Justin Vacquerie" userId="968f4b965d9c7392" providerId="LiveId" clId="{F21C62AE-89EF-439D-94C2-55D06FBE28A1}" dt="2024-07-11T08:50:33.129" v="7706" actId="21"/>
          <ac:spMkLst>
            <pc:docMk/>
            <pc:sldMk cId="2908491672" sldId="571"/>
            <ac:spMk id="6" creationId="{1B6CB7F0-5CBD-421D-A837-540219D3F387}"/>
          </ac:spMkLst>
        </pc:spChg>
        <pc:spChg chg="del mod">
          <ac:chgData name="Justin Vacquerie" userId="968f4b965d9c7392" providerId="LiveId" clId="{F21C62AE-89EF-439D-94C2-55D06FBE28A1}" dt="2024-07-13T19:01:01.431" v="9648" actId="478"/>
          <ac:spMkLst>
            <pc:docMk/>
            <pc:sldMk cId="2908491672" sldId="571"/>
            <ac:spMk id="7" creationId="{E768417C-8353-199C-7E62-F457F1944363}"/>
          </ac:spMkLst>
        </pc:spChg>
        <pc:spChg chg="add del mod">
          <ac:chgData name="Justin Vacquerie" userId="968f4b965d9c7392" providerId="LiveId" clId="{F21C62AE-89EF-439D-94C2-55D06FBE28A1}" dt="2024-07-14T14:36:17.427" v="10755" actId="478"/>
          <ac:spMkLst>
            <pc:docMk/>
            <pc:sldMk cId="2908491672" sldId="571"/>
            <ac:spMk id="9" creationId="{51727651-04C1-2E18-E269-F2E79B6CC3DC}"/>
          </ac:spMkLst>
        </pc:spChg>
      </pc:sldChg>
      <pc:sldChg chg="addSp delSp modSp add mod modNotesTx">
        <pc:chgData name="Justin Vacquerie" userId="968f4b965d9c7392" providerId="LiveId" clId="{F21C62AE-89EF-439D-94C2-55D06FBE28A1}" dt="2024-07-19T12:36:36.343" v="39676" actId="20577"/>
        <pc:sldMkLst>
          <pc:docMk/>
          <pc:sldMk cId="2014214141" sldId="572"/>
        </pc:sldMkLst>
        <pc:spChg chg="add mod">
          <ac:chgData name="Justin Vacquerie" userId="968f4b965d9c7392" providerId="LiveId" clId="{F21C62AE-89EF-439D-94C2-55D06FBE28A1}" dt="2024-07-17T09:07:40.991" v="17620" actId="113"/>
          <ac:spMkLst>
            <pc:docMk/>
            <pc:sldMk cId="2014214141" sldId="572"/>
            <ac:spMk id="5" creationId="{C629E4CB-EB67-E719-51B5-D00823E5F10A}"/>
          </ac:spMkLst>
        </pc:spChg>
        <pc:spChg chg="mod">
          <ac:chgData name="Justin Vacquerie" userId="968f4b965d9c7392" providerId="LiveId" clId="{F21C62AE-89EF-439D-94C2-55D06FBE28A1}" dt="2024-07-17T06:46:18.292" v="16555" actId="20577"/>
          <ac:spMkLst>
            <pc:docMk/>
            <pc:sldMk cId="2014214141" sldId="572"/>
            <ac:spMk id="7" creationId="{E768417C-8353-199C-7E62-F457F1944363}"/>
          </ac:spMkLst>
        </pc:spChg>
        <pc:spChg chg="del mod">
          <ac:chgData name="Justin Vacquerie" userId="968f4b965d9c7392" providerId="LiveId" clId="{F21C62AE-89EF-439D-94C2-55D06FBE28A1}" dt="2024-07-16T13:32:20.191" v="15182" actId="478"/>
          <ac:spMkLst>
            <pc:docMk/>
            <pc:sldMk cId="2014214141" sldId="572"/>
            <ac:spMk id="10" creationId="{1B6CB7F0-5CBD-421D-A837-540219D3F387}"/>
          </ac:spMkLst>
        </pc:spChg>
        <pc:picChg chg="add mod">
          <ac:chgData name="Justin Vacquerie" userId="968f4b965d9c7392" providerId="LiveId" clId="{F21C62AE-89EF-439D-94C2-55D06FBE28A1}" dt="2024-07-16T13:34:15.084" v="15195" actId="1076"/>
          <ac:picMkLst>
            <pc:docMk/>
            <pc:sldMk cId="2014214141" sldId="572"/>
            <ac:picMk id="6" creationId="{001FA51F-C3E8-6ABA-56AC-9E0DCB5F6D6B}"/>
          </ac:picMkLst>
        </pc:picChg>
        <pc:picChg chg="add del mod">
          <ac:chgData name="Justin Vacquerie" userId="968f4b965d9c7392" providerId="LiveId" clId="{F21C62AE-89EF-439D-94C2-55D06FBE28A1}" dt="2024-07-19T12:33:18.133" v="39215" actId="478"/>
          <ac:picMkLst>
            <pc:docMk/>
            <pc:sldMk cId="2014214141" sldId="572"/>
            <ac:picMk id="10" creationId="{A2A9F149-0DB9-1B69-CB1F-B8C4900F1781}"/>
          </ac:picMkLst>
        </pc:picChg>
        <pc:picChg chg="add mod">
          <ac:chgData name="Justin Vacquerie" userId="968f4b965d9c7392" providerId="LiveId" clId="{F21C62AE-89EF-439D-94C2-55D06FBE28A1}" dt="2024-07-17T06:54:51.187" v="16741" actId="1076"/>
          <ac:picMkLst>
            <pc:docMk/>
            <pc:sldMk cId="2014214141" sldId="572"/>
            <ac:picMk id="11" creationId="{0E3D8361-2207-83D4-B210-C9745CFA3935}"/>
          </ac:picMkLst>
        </pc:picChg>
        <pc:picChg chg="del">
          <ac:chgData name="Justin Vacquerie" userId="968f4b965d9c7392" providerId="LiveId" clId="{F21C62AE-89EF-439D-94C2-55D06FBE28A1}" dt="2024-07-11T08:52:30.021" v="7720" actId="478"/>
          <ac:picMkLst>
            <pc:docMk/>
            <pc:sldMk cId="2014214141" sldId="572"/>
            <ac:picMk id="12" creationId="{850BB8F2-ED09-205A-A6EB-F22CE09F262A}"/>
          </ac:picMkLst>
        </pc:picChg>
        <pc:picChg chg="add mod">
          <ac:chgData name="Justin Vacquerie" userId="968f4b965d9c7392" providerId="LiveId" clId="{F21C62AE-89EF-439D-94C2-55D06FBE28A1}" dt="2024-07-16T13:35:18.880" v="15206" actId="1076"/>
          <ac:picMkLst>
            <pc:docMk/>
            <pc:sldMk cId="2014214141" sldId="572"/>
            <ac:picMk id="13" creationId="{CEB722E9-EADE-1587-81A2-D9CDF7A0A34F}"/>
          </ac:picMkLst>
        </pc:picChg>
        <pc:picChg chg="add mod">
          <ac:chgData name="Justin Vacquerie" userId="968f4b965d9c7392" providerId="LiveId" clId="{F21C62AE-89EF-439D-94C2-55D06FBE28A1}" dt="2024-07-19T12:33:36.218" v="39220" actId="1076"/>
          <ac:picMkLst>
            <pc:docMk/>
            <pc:sldMk cId="2014214141" sldId="572"/>
            <ac:picMk id="14" creationId="{8D50E4B0-D993-6E10-3415-5999D9D426F3}"/>
          </ac:picMkLst>
        </pc:picChg>
      </pc:sldChg>
      <pc:sldChg chg="addSp delSp modSp add mod modNotesTx">
        <pc:chgData name="Justin Vacquerie" userId="968f4b965d9c7392" providerId="LiveId" clId="{F21C62AE-89EF-439D-94C2-55D06FBE28A1}" dt="2024-07-19T12:40:49.997" v="40043" actId="20577"/>
        <pc:sldMkLst>
          <pc:docMk/>
          <pc:sldMk cId="1117593750" sldId="573"/>
        </pc:sldMkLst>
        <pc:spChg chg="add mod">
          <ac:chgData name="Justin Vacquerie" userId="968f4b965d9c7392" providerId="LiveId" clId="{F21C62AE-89EF-439D-94C2-55D06FBE28A1}" dt="2024-07-18T12:07:29.267" v="19365" actId="20577"/>
          <ac:spMkLst>
            <pc:docMk/>
            <pc:sldMk cId="1117593750" sldId="573"/>
            <ac:spMk id="5" creationId="{993AAF63-AE2F-F551-2A0C-CC0CEB65E283}"/>
          </ac:spMkLst>
        </pc:spChg>
        <pc:spChg chg="mod">
          <ac:chgData name="Justin Vacquerie" userId="968f4b965d9c7392" providerId="LiveId" clId="{F21C62AE-89EF-439D-94C2-55D06FBE28A1}" dt="2024-07-17T06:46:26.650" v="16559" actId="20577"/>
          <ac:spMkLst>
            <pc:docMk/>
            <pc:sldMk cId="1117593750" sldId="573"/>
            <ac:spMk id="7" creationId="{E768417C-8353-199C-7E62-F457F1944363}"/>
          </ac:spMkLst>
        </pc:spChg>
        <pc:spChg chg="del mod">
          <ac:chgData name="Justin Vacquerie" userId="968f4b965d9c7392" providerId="LiveId" clId="{F21C62AE-89EF-439D-94C2-55D06FBE28A1}" dt="2024-07-16T13:36:42.546" v="15249" actId="478"/>
          <ac:spMkLst>
            <pc:docMk/>
            <pc:sldMk cId="1117593750" sldId="573"/>
            <ac:spMk id="10" creationId="{1B6CB7F0-5CBD-421D-A837-540219D3F387}"/>
          </ac:spMkLst>
        </pc:spChg>
        <pc:picChg chg="del">
          <ac:chgData name="Justin Vacquerie" userId="968f4b965d9c7392" providerId="LiveId" clId="{F21C62AE-89EF-439D-94C2-55D06FBE28A1}" dt="2024-07-11T08:54:40.239" v="7725" actId="478"/>
          <ac:picMkLst>
            <pc:docMk/>
            <pc:sldMk cId="1117593750" sldId="573"/>
            <ac:picMk id="6" creationId="{001FA51F-C3E8-6ABA-56AC-9E0DCB5F6D6B}"/>
          </ac:picMkLst>
        </pc:picChg>
        <pc:picChg chg="add mod">
          <ac:chgData name="Justin Vacquerie" userId="968f4b965d9c7392" providerId="LiveId" clId="{F21C62AE-89EF-439D-94C2-55D06FBE28A1}" dt="2024-07-16T13:37:05.004" v="15251" actId="1076"/>
          <ac:picMkLst>
            <pc:docMk/>
            <pc:sldMk cId="1117593750" sldId="573"/>
            <ac:picMk id="9" creationId="{F2BF2037-6A64-32D5-8A11-7A9500D35D15}"/>
          </ac:picMkLst>
        </pc:picChg>
      </pc:sldChg>
      <pc:sldChg chg="addSp delSp modSp add mod modNotesTx">
        <pc:chgData name="Justin Vacquerie" userId="968f4b965d9c7392" providerId="LiveId" clId="{F21C62AE-89EF-439D-94C2-55D06FBE28A1}" dt="2024-07-19T12:44:55.039" v="40765" actId="20577"/>
        <pc:sldMkLst>
          <pc:docMk/>
          <pc:sldMk cId="41102695" sldId="574"/>
        </pc:sldMkLst>
        <pc:spChg chg="add mod">
          <ac:chgData name="Justin Vacquerie" userId="968f4b965d9c7392" providerId="LiveId" clId="{F21C62AE-89EF-439D-94C2-55D06FBE28A1}" dt="2024-07-18T12:07:37.132" v="19371" actId="20577"/>
          <ac:spMkLst>
            <pc:docMk/>
            <pc:sldMk cId="41102695" sldId="574"/>
            <ac:spMk id="5" creationId="{40AF80EB-739D-C916-B5EB-A033EA5A5F7B}"/>
          </ac:spMkLst>
        </pc:spChg>
        <pc:spChg chg="mod">
          <ac:chgData name="Justin Vacquerie" userId="968f4b965d9c7392" providerId="LiveId" clId="{F21C62AE-89EF-439D-94C2-55D06FBE28A1}" dt="2024-07-17T06:47:33.849" v="16594" actId="20577"/>
          <ac:spMkLst>
            <pc:docMk/>
            <pc:sldMk cId="41102695" sldId="574"/>
            <ac:spMk id="7" creationId="{E768417C-8353-199C-7E62-F457F1944363}"/>
          </ac:spMkLst>
        </pc:spChg>
        <pc:spChg chg="del mod">
          <ac:chgData name="Justin Vacquerie" userId="968f4b965d9c7392" providerId="LiveId" clId="{F21C62AE-89EF-439D-94C2-55D06FBE28A1}" dt="2024-07-16T13:37:45.591" v="15268" actId="478"/>
          <ac:spMkLst>
            <pc:docMk/>
            <pc:sldMk cId="41102695" sldId="574"/>
            <ac:spMk id="10" creationId="{1B6CB7F0-5CBD-421D-A837-540219D3F387}"/>
          </ac:spMkLst>
        </pc:spChg>
        <pc:picChg chg="add del mod">
          <ac:chgData name="Justin Vacquerie" userId="968f4b965d9c7392" providerId="LiveId" clId="{F21C62AE-89EF-439D-94C2-55D06FBE28A1}" dt="2024-07-16T14:01:29.198" v="15458" actId="478"/>
          <ac:picMkLst>
            <pc:docMk/>
            <pc:sldMk cId="41102695" sldId="574"/>
            <ac:picMk id="6" creationId="{8650C44A-E210-FC30-CC0E-BFEBEB536F33}"/>
          </ac:picMkLst>
        </pc:picChg>
        <pc:picChg chg="add mod">
          <ac:chgData name="Justin Vacquerie" userId="968f4b965d9c7392" providerId="LiveId" clId="{F21C62AE-89EF-439D-94C2-55D06FBE28A1}" dt="2024-07-16T19:24:29.084" v="15836" actId="1076"/>
          <ac:picMkLst>
            <pc:docMk/>
            <pc:sldMk cId="41102695" sldId="574"/>
            <ac:picMk id="9" creationId="{D3709833-298A-E6FC-A4E1-7756658BCD4B}"/>
          </ac:picMkLst>
        </pc:picChg>
        <pc:picChg chg="del">
          <ac:chgData name="Justin Vacquerie" userId="968f4b965d9c7392" providerId="LiveId" clId="{F21C62AE-89EF-439D-94C2-55D06FBE28A1}" dt="2024-07-11T08:55:02.256" v="7733" actId="478"/>
          <ac:picMkLst>
            <pc:docMk/>
            <pc:sldMk cId="41102695" sldId="574"/>
            <ac:picMk id="9" creationId="{F2BF2037-6A64-32D5-8A11-7A9500D35D15}"/>
          </ac:picMkLst>
        </pc:picChg>
        <pc:picChg chg="add mod">
          <ac:chgData name="Justin Vacquerie" userId="968f4b965d9c7392" providerId="LiveId" clId="{F21C62AE-89EF-439D-94C2-55D06FBE28A1}" dt="2024-07-16T14:01:40.941" v="15464" actId="1076"/>
          <ac:picMkLst>
            <pc:docMk/>
            <pc:sldMk cId="41102695" sldId="574"/>
            <ac:picMk id="11" creationId="{68441B8F-82C6-5CB9-09DD-AF877CE4AC26}"/>
          </ac:picMkLst>
        </pc:picChg>
        <pc:picChg chg="add del mod">
          <ac:chgData name="Justin Vacquerie" userId="968f4b965d9c7392" providerId="LiveId" clId="{F21C62AE-89EF-439D-94C2-55D06FBE28A1}" dt="2024-07-16T14:02:14.614" v="15465" actId="478"/>
          <ac:picMkLst>
            <pc:docMk/>
            <pc:sldMk cId="41102695" sldId="574"/>
            <ac:picMk id="12" creationId="{83EB96EF-826E-29D5-4C17-8A47FACB35AD}"/>
          </ac:picMkLst>
        </pc:picChg>
      </pc:sldChg>
      <pc:sldChg chg="new del">
        <pc:chgData name="Justin Vacquerie" userId="968f4b965d9c7392" providerId="LiveId" clId="{F21C62AE-89EF-439D-94C2-55D06FBE28A1}" dt="2024-07-11T12:28:53.599" v="8107" actId="47"/>
        <pc:sldMkLst>
          <pc:docMk/>
          <pc:sldMk cId="3845056226" sldId="575"/>
        </pc:sldMkLst>
      </pc:sldChg>
      <pc:sldChg chg="addSp delSp modSp add del mod ord">
        <pc:chgData name="Justin Vacquerie" userId="968f4b965d9c7392" providerId="LiveId" clId="{F21C62AE-89EF-439D-94C2-55D06FBE28A1}" dt="2024-07-13T18:44:24.347" v="9004" actId="47"/>
        <pc:sldMkLst>
          <pc:docMk/>
          <pc:sldMk cId="3586717287" sldId="576"/>
        </pc:sldMkLst>
        <pc:spChg chg="del">
          <ac:chgData name="Justin Vacquerie" userId="968f4b965d9c7392" providerId="LiveId" clId="{F21C62AE-89EF-439D-94C2-55D06FBE28A1}" dt="2024-07-11T12:28:59.925" v="8109" actId="478"/>
          <ac:spMkLst>
            <pc:docMk/>
            <pc:sldMk cId="3586717287" sldId="576"/>
            <ac:spMk id="5" creationId="{1A6FFD2A-B47D-D4D4-71E9-AD99A6A05718}"/>
          </ac:spMkLst>
        </pc:spChg>
        <pc:spChg chg="mod">
          <ac:chgData name="Justin Vacquerie" userId="968f4b965d9c7392" providerId="LiveId" clId="{F21C62AE-89EF-439D-94C2-55D06FBE28A1}" dt="2024-07-11T12:34:24.328" v="8201" actId="20577"/>
          <ac:spMkLst>
            <pc:docMk/>
            <pc:sldMk cId="3586717287" sldId="576"/>
            <ac:spMk id="10" creationId="{1729C6A1-97C8-EDE7-D836-BB3AB5344E17}"/>
          </ac:spMkLst>
        </pc:spChg>
        <pc:picChg chg="del">
          <ac:chgData name="Justin Vacquerie" userId="968f4b965d9c7392" providerId="LiveId" clId="{F21C62AE-89EF-439D-94C2-55D06FBE28A1}" dt="2024-07-11T12:28:56.136" v="8108" actId="478"/>
          <ac:picMkLst>
            <pc:docMk/>
            <pc:sldMk cId="3586717287" sldId="576"/>
            <ac:picMk id="8" creationId="{BF88B01E-EB1D-7BF4-89CC-EDD91C8F1326}"/>
          </ac:picMkLst>
        </pc:picChg>
        <pc:picChg chg="add mod">
          <ac:chgData name="Justin Vacquerie" userId="968f4b965d9c7392" providerId="LiveId" clId="{F21C62AE-89EF-439D-94C2-55D06FBE28A1}" dt="2024-07-11T12:36:25.229" v="8206" actId="1076"/>
          <ac:picMkLst>
            <pc:docMk/>
            <pc:sldMk cId="3586717287" sldId="576"/>
            <ac:picMk id="11" creationId="{68EB5152-285C-3F1B-3EB7-E046205D7EF7}"/>
          </ac:picMkLst>
        </pc:picChg>
        <pc:picChg chg="add mod">
          <ac:chgData name="Justin Vacquerie" userId="968f4b965d9c7392" providerId="LiveId" clId="{F21C62AE-89EF-439D-94C2-55D06FBE28A1}" dt="2024-07-11T12:34:10.717" v="8125" actId="1076"/>
          <ac:picMkLst>
            <pc:docMk/>
            <pc:sldMk cId="3586717287" sldId="576"/>
            <ac:picMk id="13" creationId="{447DB870-A767-2754-1264-D6B3B9E52F6C}"/>
          </ac:picMkLst>
        </pc:picChg>
      </pc:sldChg>
      <pc:sldChg chg="modSp add del mod">
        <pc:chgData name="Justin Vacquerie" userId="968f4b965d9c7392" providerId="LiveId" clId="{F21C62AE-89EF-439D-94C2-55D06FBE28A1}" dt="2024-07-13T18:48:38.145" v="9328" actId="47"/>
        <pc:sldMkLst>
          <pc:docMk/>
          <pc:sldMk cId="2593624127" sldId="577"/>
        </pc:sldMkLst>
        <pc:spChg chg="mod">
          <ac:chgData name="Justin Vacquerie" userId="968f4b965d9c7392" providerId="LiveId" clId="{F21C62AE-89EF-439D-94C2-55D06FBE28A1}" dt="2024-07-12T14:20:35.412" v="8314" actId="313"/>
          <ac:spMkLst>
            <pc:docMk/>
            <pc:sldMk cId="2593624127" sldId="577"/>
            <ac:spMk id="7" creationId="{E768417C-8353-199C-7E62-F457F1944363}"/>
          </ac:spMkLst>
        </pc:spChg>
      </pc:sldChg>
      <pc:sldChg chg="addSp delSp modSp add mod modNotesTx">
        <pc:chgData name="Justin Vacquerie" userId="968f4b965d9c7392" providerId="LiveId" clId="{F21C62AE-89EF-439D-94C2-55D06FBE28A1}" dt="2024-07-19T16:27:54.107" v="48168" actId="20577"/>
        <pc:sldMkLst>
          <pc:docMk/>
          <pc:sldMk cId="2065575935" sldId="578"/>
        </pc:sldMkLst>
        <pc:spChg chg="add mod">
          <ac:chgData name="Justin Vacquerie" userId="968f4b965d9c7392" providerId="LiveId" clId="{F21C62AE-89EF-439D-94C2-55D06FBE28A1}" dt="2024-07-19T10:04:27.672" v="34478" actId="113"/>
          <ac:spMkLst>
            <pc:docMk/>
            <pc:sldMk cId="2065575935" sldId="578"/>
            <ac:spMk id="5" creationId="{7EDE7FA2-647C-E25F-2EC9-5FCCFBE9F3F4}"/>
          </ac:spMkLst>
        </pc:spChg>
        <pc:spChg chg="mod">
          <ac:chgData name="Justin Vacquerie" userId="968f4b965d9c7392" providerId="LiveId" clId="{F21C62AE-89EF-439D-94C2-55D06FBE28A1}" dt="2024-07-16T06:44:42.929" v="13972" actId="20577"/>
          <ac:spMkLst>
            <pc:docMk/>
            <pc:sldMk cId="2065575935" sldId="578"/>
            <ac:spMk id="10" creationId="{1729C6A1-97C8-EDE7-D836-BB3AB5344E17}"/>
          </ac:spMkLst>
        </pc:spChg>
        <pc:spChg chg="add mod">
          <ac:chgData name="Justin Vacquerie" userId="968f4b965d9c7392" providerId="LiveId" clId="{F21C62AE-89EF-439D-94C2-55D06FBE28A1}" dt="2024-07-15T14:06:33.603" v="13598" actId="1076"/>
          <ac:spMkLst>
            <pc:docMk/>
            <pc:sldMk cId="2065575935" sldId="578"/>
            <ac:spMk id="21" creationId="{873E8450-F50E-749C-B149-B5C55E353E7D}"/>
          </ac:spMkLst>
        </pc:spChg>
        <pc:spChg chg="add mod">
          <ac:chgData name="Justin Vacquerie" userId="968f4b965d9c7392" providerId="LiveId" clId="{F21C62AE-89EF-439D-94C2-55D06FBE28A1}" dt="2024-07-15T14:06:45.358" v="13608" actId="20577"/>
          <ac:spMkLst>
            <pc:docMk/>
            <pc:sldMk cId="2065575935" sldId="578"/>
            <ac:spMk id="22" creationId="{BD5392A9-1C1B-47DE-1A83-11F5148D58E9}"/>
          </ac:spMkLst>
        </pc:spChg>
        <pc:graphicFrameChg chg="del">
          <ac:chgData name="Justin Vacquerie" userId="968f4b965d9c7392" providerId="LiveId" clId="{F21C62AE-89EF-439D-94C2-55D06FBE28A1}" dt="2024-07-13T18:46:00.519" v="9247" actId="478"/>
          <ac:graphicFrameMkLst>
            <pc:docMk/>
            <pc:sldMk cId="2065575935" sldId="578"/>
            <ac:graphicFrameMk id="5" creationId="{3C080DDD-3548-9A75-A2B6-6AACDBCCB690}"/>
          </ac:graphicFrameMkLst>
        </pc:graphicFrameChg>
        <pc:picChg chg="add del mod">
          <ac:chgData name="Justin Vacquerie" userId="968f4b965d9c7392" providerId="LiveId" clId="{F21C62AE-89EF-439D-94C2-55D06FBE28A1}" dt="2024-07-15T09:05:02.700" v="11195" actId="478"/>
          <ac:picMkLst>
            <pc:docMk/>
            <pc:sldMk cId="2065575935" sldId="578"/>
            <ac:picMk id="8" creationId="{4D752333-F260-EC47-465A-AA22B360F82C}"/>
          </ac:picMkLst>
        </pc:picChg>
        <pc:picChg chg="add del mod">
          <ac:chgData name="Justin Vacquerie" userId="968f4b965d9c7392" providerId="LiveId" clId="{F21C62AE-89EF-439D-94C2-55D06FBE28A1}" dt="2024-07-15T13:38:40.611" v="13446" actId="478"/>
          <ac:picMkLst>
            <pc:docMk/>
            <pc:sldMk cId="2065575935" sldId="578"/>
            <ac:picMk id="11" creationId="{36CA0A22-540D-E1C0-DFA9-1727EE8BB3D4}"/>
          </ac:picMkLst>
        </pc:picChg>
        <pc:picChg chg="add del mod modCrop">
          <ac:chgData name="Justin Vacquerie" userId="968f4b965d9c7392" providerId="LiveId" clId="{F21C62AE-89EF-439D-94C2-55D06FBE28A1}" dt="2024-07-15T14:06:00.655" v="13552" actId="1076"/>
          <ac:picMkLst>
            <pc:docMk/>
            <pc:sldMk cId="2065575935" sldId="578"/>
            <ac:picMk id="13" creationId="{8805A436-B732-9948-16A1-982A14861E4D}"/>
          </ac:picMkLst>
        </pc:picChg>
        <pc:picChg chg="add del mod">
          <ac:chgData name="Justin Vacquerie" userId="968f4b965d9c7392" providerId="LiveId" clId="{F21C62AE-89EF-439D-94C2-55D06FBE28A1}" dt="2024-07-15T12:31:57.380" v="12499" actId="478"/>
          <ac:picMkLst>
            <pc:docMk/>
            <pc:sldMk cId="2065575935" sldId="578"/>
            <ac:picMk id="15" creationId="{64873972-8173-5411-63E1-B078E9DE8A9C}"/>
          </ac:picMkLst>
        </pc:picChg>
        <pc:picChg chg="add mod">
          <ac:chgData name="Justin Vacquerie" userId="968f4b965d9c7392" providerId="LiveId" clId="{F21C62AE-89EF-439D-94C2-55D06FBE28A1}" dt="2024-07-15T13:42:45.344" v="13540" actId="1076"/>
          <ac:picMkLst>
            <pc:docMk/>
            <pc:sldMk cId="2065575935" sldId="578"/>
            <ac:picMk id="17" creationId="{9603DD09-734E-04A5-F4A0-FAF21CB71685}"/>
          </ac:picMkLst>
        </pc:picChg>
        <pc:picChg chg="add mod">
          <ac:chgData name="Justin Vacquerie" userId="968f4b965d9c7392" providerId="LiveId" clId="{F21C62AE-89EF-439D-94C2-55D06FBE28A1}" dt="2024-07-15T14:06:02.875" v="13553" actId="1076"/>
          <ac:picMkLst>
            <pc:docMk/>
            <pc:sldMk cId="2065575935" sldId="578"/>
            <ac:picMk id="20" creationId="{6144E3B3-02F9-7D9A-428A-5ED81840EFDE}"/>
          </ac:picMkLst>
        </pc:picChg>
      </pc:sldChg>
      <pc:sldChg chg="new del">
        <pc:chgData name="Justin Vacquerie" userId="968f4b965d9c7392" providerId="LiveId" clId="{F21C62AE-89EF-439D-94C2-55D06FBE28A1}" dt="2024-07-13T18:45:21.296" v="9178" actId="47"/>
        <pc:sldMkLst>
          <pc:docMk/>
          <pc:sldMk cId="4060978863" sldId="578"/>
        </pc:sldMkLst>
      </pc:sldChg>
      <pc:sldChg chg="addSp delSp modSp add del mod ord">
        <pc:chgData name="Justin Vacquerie" userId="968f4b965d9c7392" providerId="LiveId" clId="{F21C62AE-89EF-439D-94C2-55D06FBE28A1}" dt="2024-07-18T08:01:08.224" v="19357" actId="47"/>
        <pc:sldMkLst>
          <pc:docMk/>
          <pc:sldMk cId="3844228709" sldId="579"/>
        </pc:sldMkLst>
        <pc:spChg chg="mod">
          <ac:chgData name="Justin Vacquerie" userId="968f4b965d9c7392" providerId="LiveId" clId="{F21C62AE-89EF-439D-94C2-55D06FBE28A1}" dt="2024-07-14T14:11:07.032" v="10075" actId="20577"/>
          <ac:spMkLst>
            <pc:docMk/>
            <pc:sldMk cId="3844228709" sldId="579"/>
            <ac:spMk id="10" creationId="{1729C6A1-97C8-EDE7-D836-BB3AB5344E17}"/>
          </ac:spMkLst>
        </pc:spChg>
        <pc:spChg chg="mod">
          <ac:chgData name="Justin Vacquerie" userId="968f4b965d9c7392" providerId="LiveId" clId="{F21C62AE-89EF-439D-94C2-55D06FBE28A1}" dt="2024-07-13T19:31:07.614" v="9913" actId="18245"/>
          <ac:spMkLst>
            <pc:docMk/>
            <pc:sldMk cId="3844228709" sldId="579"/>
            <ac:spMk id="11" creationId="{F6AF8C9D-B19F-D56E-EC99-D1D435E6F188}"/>
          </ac:spMkLst>
        </pc:spChg>
        <pc:spChg chg="mod">
          <ac:chgData name="Justin Vacquerie" userId="968f4b965d9c7392" providerId="LiveId" clId="{F21C62AE-89EF-439D-94C2-55D06FBE28A1}" dt="2024-07-13T19:31:07.614" v="9913" actId="18245"/>
          <ac:spMkLst>
            <pc:docMk/>
            <pc:sldMk cId="3844228709" sldId="579"/>
            <ac:spMk id="12" creationId="{19A5A0CD-89F1-7145-EE4E-4332EE7B4D20}"/>
          </ac:spMkLst>
        </pc:spChg>
        <pc:spChg chg="mod">
          <ac:chgData name="Justin Vacquerie" userId="968f4b965d9c7392" providerId="LiveId" clId="{F21C62AE-89EF-439D-94C2-55D06FBE28A1}" dt="2024-07-13T19:31:07.614" v="9913" actId="18245"/>
          <ac:spMkLst>
            <pc:docMk/>
            <pc:sldMk cId="3844228709" sldId="579"/>
            <ac:spMk id="13" creationId="{38EF38D5-21AD-9A04-BB69-7D9775021158}"/>
          </ac:spMkLst>
        </pc:spChg>
        <pc:spChg chg="mod">
          <ac:chgData name="Justin Vacquerie" userId="968f4b965d9c7392" providerId="LiveId" clId="{F21C62AE-89EF-439D-94C2-55D06FBE28A1}" dt="2024-07-13T19:31:07.614" v="9913" actId="18245"/>
          <ac:spMkLst>
            <pc:docMk/>
            <pc:sldMk cId="3844228709" sldId="579"/>
            <ac:spMk id="14" creationId="{7569201C-4B87-C4A9-A33D-9029CCC1E5C3}"/>
          </ac:spMkLst>
        </pc:spChg>
        <pc:spChg chg="mod">
          <ac:chgData name="Justin Vacquerie" userId="968f4b965d9c7392" providerId="LiveId" clId="{F21C62AE-89EF-439D-94C2-55D06FBE28A1}" dt="2024-07-13T19:31:07.614" v="9913" actId="18245"/>
          <ac:spMkLst>
            <pc:docMk/>
            <pc:sldMk cId="3844228709" sldId="579"/>
            <ac:spMk id="15" creationId="{E5FFB24E-C56F-113B-191B-8A00823F9DEE}"/>
          </ac:spMkLst>
        </pc:spChg>
        <pc:spChg chg="mod">
          <ac:chgData name="Justin Vacquerie" userId="968f4b965d9c7392" providerId="LiveId" clId="{F21C62AE-89EF-439D-94C2-55D06FBE28A1}" dt="2024-07-13T19:31:07.614" v="9913" actId="18245"/>
          <ac:spMkLst>
            <pc:docMk/>
            <pc:sldMk cId="3844228709" sldId="579"/>
            <ac:spMk id="16" creationId="{85966E72-5941-04BA-3FE9-2A7E13F72DA6}"/>
          </ac:spMkLst>
        </pc:spChg>
        <pc:spChg chg="mod">
          <ac:chgData name="Justin Vacquerie" userId="968f4b965d9c7392" providerId="LiveId" clId="{F21C62AE-89EF-439D-94C2-55D06FBE28A1}" dt="2024-07-13T19:31:07.614" v="9913" actId="18245"/>
          <ac:spMkLst>
            <pc:docMk/>
            <pc:sldMk cId="3844228709" sldId="579"/>
            <ac:spMk id="17" creationId="{ECA29E5B-CB4C-0049-5DCE-4ABA8069854E}"/>
          </ac:spMkLst>
        </pc:spChg>
        <pc:spChg chg="mod">
          <ac:chgData name="Justin Vacquerie" userId="968f4b965d9c7392" providerId="LiveId" clId="{F21C62AE-89EF-439D-94C2-55D06FBE28A1}" dt="2024-07-15T10:53:53.635" v="12034" actId="20577"/>
          <ac:spMkLst>
            <pc:docMk/>
            <pc:sldMk cId="3844228709" sldId="579"/>
            <ac:spMk id="18" creationId="{3BED0F00-1453-6CB2-915A-83D8D8BBF4F0}"/>
          </ac:spMkLst>
        </pc:spChg>
        <pc:spChg chg="mod">
          <ac:chgData name="Justin Vacquerie" userId="968f4b965d9c7392" providerId="LiveId" clId="{F21C62AE-89EF-439D-94C2-55D06FBE28A1}" dt="2024-07-13T19:31:07.614" v="9913" actId="18245"/>
          <ac:spMkLst>
            <pc:docMk/>
            <pc:sldMk cId="3844228709" sldId="579"/>
            <ac:spMk id="19" creationId="{69648AFC-03F3-822A-204E-2548BBE73DC3}"/>
          </ac:spMkLst>
        </pc:spChg>
        <pc:spChg chg="mod">
          <ac:chgData name="Justin Vacquerie" userId="968f4b965d9c7392" providerId="LiveId" clId="{F21C62AE-89EF-439D-94C2-55D06FBE28A1}" dt="2024-07-13T19:31:07.614" v="9913" actId="18245"/>
          <ac:spMkLst>
            <pc:docMk/>
            <pc:sldMk cId="3844228709" sldId="579"/>
            <ac:spMk id="20" creationId="{6246B553-4925-E699-414E-ED1C0191FDB6}"/>
          </ac:spMkLst>
        </pc:spChg>
        <pc:spChg chg="mod">
          <ac:chgData name="Justin Vacquerie" userId="968f4b965d9c7392" providerId="LiveId" clId="{F21C62AE-89EF-439D-94C2-55D06FBE28A1}" dt="2024-07-13T19:31:07.614" v="9913" actId="18245"/>
          <ac:spMkLst>
            <pc:docMk/>
            <pc:sldMk cId="3844228709" sldId="579"/>
            <ac:spMk id="21" creationId="{CF460193-307C-C909-AD4F-FF64B36B9F0B}"/>
          </ac:spMkLst>
        </pc:spChg>
        <pc:spChg chg="mod">
          <ac:chgData name="Justin Vacquerie" userId="968f4b965d9c7392" providerId="LiveId" clId="{F21C62AE-89EF-439D-94C2-55D06FBE28A1}" dt="2024-07-13T19:31:07.614" v="9913" actId="18245"/>
          <ac:spMkLst>
            <pc:docMk/>
            <pc:sldMk cId="3844228709" sldId="579"/>
            <ac:spMk id="22" creationId="{8491E6F5-7F49-7AA4-EBBC-E71DBECD0F46}"/>
          </ac:spMkLst>
        </pc:spChg>
        <pc:spChg chg="mod">
          <ac:chgData name="Justin Vacquerie" userId="968f4b965d9c7392" providerId="LiveId" clId="{F21C62AE-89EF-439D-94C2-55D06FBE28A1}" dt="2024-07-13T19:31:07.614" v="9913" actId="18245"/>
          <ac:spMkLst>
            <pc:docMk/>
            <pc:sldMk cId="3844228709" sldId="579"/>
            <ac:spMk id="23" creationId="{5E9D58E8-B45F-1617-A55F-86C1CE48658B}"/>
          </ac:spMkLst>
        </pc:spChg>
        <pc:spChg chg="mod">
          <ac:chgData name="Justin Vacquerie" userId="968f4b965d9c7392" providerId="LiveId" clId="{F21C62AE-89EF-439D-94C2-55D06FBE28A1}" dt="2024-07-13T19:31:07.614" v="9913" actId="18245"/>
          <ac:spMkLst>
            <pc:docMk/>
            <pc:sldMk cId="3844228709" sldId="579"/>
            <ac:spMk id="24" creationId="{76D6CE42-CADA-7E15-3823-14D8B6CCE079}"/>
          </ac:spMkLst>
        </pc:spChg>
        <pc:spChg chg="mod">
          <ac:chgData name="Justin Vacquerie" userId="968f4b965d9c7392" providerId="LiveId" clId="{F21C62AE-89EF-439D-94C2-55D06FBE28A1}" dt="2024-07-13T19:31:07.614" v="9913" actId="18245"/>
          <ac:spMkLst>
            <pc:docMk/>
            <pc:sldMk cId="3844228709" sldId="579"/>
            <ac:spMk id="25" creationId="{4E9B9833-8643-B84A-289A-3445F75D75FF}"/>
          </ac:spMkLst>
        </pc:spChg>
        <pc:spChg chg="mod">
          <ac:chgData name="Justin Vacquerie" userId="968f4b965d9c7392" providerId="LiveId" clId="{F21C62AE-89EF-439D-94C2-55D06FBE28A1}" dt="2024-07-13T19:31:07.614" v="9913" actId="18245"/>
          <ac:spMkLst>
            <pc:docMk/>
            <pc:sldMk cId="3844228709" sldId="579"/>
            <ac:spMk id="26" creationId="{0561B771-CFF5-659A-89CF-E7ADABE6D90C}"/>
          </ac:spMkLst>
        </pc:spChg>
        <pc:spChg chg="mod">
          <ac:chgData name="Justin Vacquerie" userId="968f4b965d9c7392" providerId="LiveId" clId="{F21C62AE-89EF-439D-94C2-55D06FBE28A1}" dt="2024-07-13T19:31:07.614" v="9913" actId="18245"/>
          <ac:spMkLst>
            <pc:docMk/>
            <pc:sldMk cId="3844228709" sldId="579"/>
            <ac:spMk id="27" creationId="{0586ED84-A2DB-B4E7-90EC-14215F37B491}"/>
          </ac:spMkLst>
        </pc:spChg>
        <pc:spChg chg="mod">
          <ac:chgData name="Justin Vacquerie" userId="968f4b965d9c7392" providerId="LiveId" clId="{F21C62AE-89EF-439D-94C2-55D06FBE28A1}" dt="2024-07-13T19:31:07.614" v="9913" actId="18245"/>
          <ac:spMkLst>
            <pc:docMk/>
            <pc:sldMk cId="3844228709" sldId="579"/>
            <ac:spMk id="28" creationId="{51CB6A7B-2610-0E3E-3CCE-A8CCA4E3295A}"/>
          </ac:spMkLst>
        </pc:spChg>
        <pc:spChg chg="mod">
          <ac:chgData name="Justin Vacquerie" userId="968f4b965d9c7392" providerId="LiveId" clId="{F21C62AE-89EF-439D-94C2-55D06FBE28A1}" dt="2024-07-13T19:31:07.614" v="9913" actId="18245"/>
          <ac:spMkLst>
            <pc:docMk/>
            <pc:sldMk cId="3844228709" sldId="579"/>
            <ac:spMk id="29" creationId="{4C8D0CC0-3F38-F40C-D6A0-F38FD1375212}"/>
          </ac:spMkLst>
        </pc:spChg>
        <pc:spChg chg="mod">
          <ac:chgData name="Justin Vacquerie" userId="968f4b965d9c7392" providerId="LiveId" clId="{F21C62AE-89EF-439D-94C2-55D06FBE28A1}" dt="2024-07-13T19:31:06.424" v="9912"/>
          <ac:spMkLst>
            <pc:docMk/>
            <pc:sldMk cId="3844228709" sldId="579"/>
            <ac:spMk id="30" creationId="{1D1DC369-BD74-63B3-5C0B-B105502D3C96}"/>
          </ac:spMkLst>
        </pc:spChg>
        <pc:spChg chg="add mod">
          <ac:chgData name="Justin Vacquerie" userId="968f4b965d9c7392" providerId="LiveId" clId="{F21C62AE-89EF-439D-94C2-55D06FBE28A1}" dt="2024-07-13T19:31:06.424" v="9912"/>
          <ac:spMkLst>
            <pc:docMk/>
            <pc:sldMk cId="3844228709" sldId="579"/>
            <ac:spMk id="31" creationId="{11092909-12AD-BD22-824E-32FA7C02A57F}"/>
          </ac:spMkLst>
        </pc:spChg>
        <pc:spChg chg="add mod">
          <ac:chgData name="Justin Vacquerie" userId="968f4b965d9c7392" providerId="LiveId" clId="{F21C62AE-89EF-439D-94C2-55D06FBE28A1}" dt="2024-07-13T19:31:29.695" v="9915" actId="11529"/>
          <ac:spMkLst>
            <pc:docMk/>
            <pc:sldMk cId="3844228709" sldId="579"/>
            <ac:spMk id="32" creationId="{1A5B07B2-E002-6A79-D98B-CBEA30467DC9}"/>
          </ac:spMkLst>
        </pc:spChg>
        <pc:spChg chg="mod">
          <ac:chgData name="Justin Vacquerie" userId="968f4b965d9c7392" providerId="LiveId" clId="{F21C62AE-89EF-439D-94C2-55D06FBE28A1}" dt="2024-07-13T19:33:03.222" v="9936" actId="18245"/>
          <ac:spMkLst>
            <pc:docMk/>
            <pc:sldMk cId="3844228709" sldId="579"/>
            <ac:spMk id="34" creationId="{4DFAA4D9-7A41-F10A-F736-B5CFDF63BBD5}"/>
          </ac:spMkLst>
        </pc:spChg>
        <pc:spChg chg="mod">
          <ac:chgData name="Justin Vacquerie" userId="968f4b965d9c7392" providerId="LiveId" clId="{F21C62AE-89EF-439D-94C2-55D06FBE28A1}" dt="2024-07-13T19:33:03.222" v="9936" actId="18245"/>
          <ac:spMkLst>
            <pc:docMk/>
            <pc:sldMk cId="3844228709" sldId="579"/>
            <ac:spMk id="35" creationId="{F1D89D2B-F4DF-DFC8-E79B-C13839783D16}"/>
          </ac:spMkLst>
        </pc:spChg>
        <pc:spChg chg="mod">
          <ac:chgData name="Justin Vacquerie" userId="968f4b965d9c7392" providerId="LiveId" clId="{F21C62AE-89EF-439D-94C2-55D06FBE28A1}" dt="2024-07-13T19:33:03.222" v="9936" actId="18245"/>
          <ac:spMkLst>
            <pc:docMk/>
            <pc:sldMk cId="3844228709" sldId="579"/>
            <ac:spMk id="36" creationId="{E3A6D434-2520-94C9-5157-0F493A232B7C}"/>
          </ac:spMkLst>
        </pc:spChg>
        <pc:spChg chg="mod">
          <ac:chgData name="Justin Vacquerie" userId="968f4b965d9c7392" providerId="LiveId" clId="{F21C62AE-89EF-439D-94C2-55D06FBE28A1}" dt="2024-07-13T19:33:03.222" v="9936" actId="18245"/>
          <ac:spMkLst>
            <pc:docMk/>
            <pc:sldMk cId="3844228709" sldId="579"/>
            <ac:spMk id="37" creationId="{D791EE84-A3B2-DC6C-579D-3051AE00B88C}"/>
          </ac:spMkLst>
        </pc:spChg>
        <pc:spChg chg="mod">
          <ac:chgData name="Justin Vacquerie" userId="968f4b965d9c7392" providerId="LiveId" clId="{F21C62AE-89EF-439D-94C2-55D06FBE28A1}" dt="2024-07-13T19:33:03.222" v="9936" actId="18245"/>
          <ac:spMkLst>
            <pc:docMk/>
            <pc:sldMk cId="3844228709" sldId="579"/>
            <ac:spMk id="38" creationId="{171C38F7-BA54-3FAE-DCE3-D7D5A265C42F}"/>
          </ac:spMkLst>
        </pc:spChg>
        <pc:spChg chg="mod">
          <ac:chgData name="Justin Vacquerie" userId="968f4b965d9c7392" providerId="LiveId" clId="{F21C62AE-89EF-439D-94C2-55D06FBE28A1}" dt="2024-07-13T19:33:03.222" v="9936" actId="18245"/>
          <ac:spMkLst>
            <pc:docMk/>
            <pc:sldMk cId="3844228709" sldId="579"/>
            <ac:spMk id="39" creationId="{98A04E0B-BF63-7A52-DC62-9D4ACB0567B4}"/>
          </ac:spMkLst>
        </pc:spChg>
        <pc:spChg chg="mod">
          <ac:chgData name="Justin Vacquerie" userId="968f4b965d9c7392" providerId="LiveId" clId="{F21C62AE-89EF-439D-94C2-55D06FBE28A1}" dt="2024-07-13T19:33:03.222" v="9936" actId="18245"/>
          <ac:spMkLst>
            <pc:docMk/>
            <pc:sldMk cId="3844228709" sldId="579"/>
            <ac:spMk id="40" creationId="{084F0D2A-3F7E-EE20-8D85-C808ECE49F0F}"/>
          </ac:spMkLst>
        </pc:spChg>
        <pc:spChg chg="add del mod">
          <ac:chgData name="Justin Vacquerie" userId="968f4b965d9c7392" providerId="LiveId" clId="{F21C62AE-89EF-439D-94C2-55D06FBE28A1}" dt="2024-07-13T19:33:03.222" v="9936" actId="18245"/>
          <ac:spMkLst>
            <pc:docMk/>
            <pc:sldMk cId="3844228709" sldId="579"/>
            <ac:spMk id="41" creationId="{7481AB5C-CCAE-923A-D1B4-AE2D0C405B65}"/>
          </ac:spMkLst>
        </pc:spChg>
        <pc:spChg chg="mod">
          <ac:chgData name="Justin Vacquerie" userId="968f4b965d9c7392" providerId="LiveId" clId="{F21C62AE-89EF-439D-94C2-55D06FBE28A1}" dt="2024-07-13T19:33:03.222" v="9936" actId="18245"/>
          <ac:spMkLst>
            <pc:docMk/>
            <pc:sldMk cId="3844228709" sldId="579"/>
            <ac:spMk id="42" creationId="{FECFD2E6-45A1-AECD-A95A-91D88019D004}"/>
          </ac:spMkLst>
        </pc:spChg>
        <pc:spChg chg="mod">
          <ac:chgData name="Justin Vacquerie" userId="968f4b965d9c7392" providerId="LiveId" clId="{F21C62AE-89EF-439D-94C2-55D06FBE28A1}" dt="2024-07-13T19:33:03.222" v="9936" actId="18245"/>
          <ac:spMkLst>
            <pc:docMk/>
            <pc:sldMk cId="3844228709" sldId="579"/>
            <ac:spMk id="43" creationId="{F3C29DA3-EE38-3FFD-7293-B58295B36B1D}"/>
          </ac:spMkLst>
        </pc:spChg>
        <pc:spChg chg="mod">
          <ac:chgData name="Justin Vacquerie" userId="968f4b965d9c7392" providerId="LiveId" clId="{F21C62AE-89EF-439D-94C2-55D06FBE28A1}" dt="2024-07-13T19:33:03.222" v="9936" actId="18245"/>
          <ac:spMkLst>
            <pc:docMk/>
            <pc:sldMk cId="3844228709" sldId="579"/>
            <ac:spMk id="44" creationId="{140ED35B-54E7-FA0C-DCDB-6331505B470B}"/>
          </ac:spMkLst>
        </pc:spChg>
        <pc:spChg chg="mod">
          <ac:chgData name="Justin Vacquerie" userId="968f4b965d9c7392" providerId="LiveId" clId="{F21C62AE-89EF-439D-94C2-55D06FBE28A1}" dt="2024-07-13T19:33:03.222" v="9936" actId="18245"/>
          <ac:spMkLst>
            <pc:docMk/>
            <pc:sldMk cId="3844228709" sldId="579"/>
            <ac:spMk id="45" creationId="{4BF70EE0-C2BF-60AA-7F93-397F761D5FB9}"/>
          </ac:spMkLst>
        </pc:spChg>
        <pc:spChg chg="mod">
          <ac:chgData name="Justin Vacquerie" userId="968f4b965d9c7392" providerId="LiveId" clId="{F21C62AE-89EF-439D-94C2-55D06FBE28A1}" dt="2024-07-13T19:33:03.222" v="9936" actId="18245"/>
          <ac:spMkLst>
            <pc:docMk/>
            <pc:sldMk cId="3844228709" sldId="579"/>
            <ac:spMk id="46" creationId="{344E70BC-0895-1B43-E1FE-E0213B0E1E1D}"/>
          </ac:spMkLst>
        </pc:spChg>
        <pc:spChg chg="mod">
          <ac:chgData name="Justin Vacquerie" userId="968f4b965d9c7392" providerId="LiveId" clId="{F21C62AE-89EF-439D-94C2-55D06FBE28A1}" dt="2024-07-13T19:33:03.222" v="9936" actId="18245"/>
          <ac:spMkLst>
            <pc:docMk/>
            <pc:sldMk cId="3844228709" sldId="579"/>
            <ac:spMk id="47" creationId="{628A2C54-5AEA-A284-030A-2B95E94CA438}"/>
          </ac:spMkLst>
        </pc:spChg>
        <pc:spChg chg="mod">
          <ac:chgData name="Justin Vacquerie" userId="968f4b965d9c7392" providerId="LiveId" clId="{F21C62AE-89EF-439D-94C2-55D06FBE28A1}" dt="2024-07-13T19:33:03.222" v="9936" actId="18245"/>
          <ac:spMkLst>
            <pc:docMk/>
            <pc:sldMk cId="3844228709" sldId="579"/>
            <ac:spMk id="48" creationId="{3C833295-E42C-6B87-2C24-EC93203CC655}"/>
          </ac:spMkLst>
        </pc:spChg>
        <pc:spChg chg="mod">
          <ac:chgData name="Justin Vacquerie" userId="968f4b965d9c7392" providerId="LiveId" clId="{F21C62AE-89EF-439D-94C2-55D06FBE28A1}" dt="2024-07-13T19:33:03.222" v="9936" actId="18245"/>
          <ac:spMkLst>
            <pc:docMk/>
            <pc:sldMk cId="3844228709" sldId="579"/>
            <ac:spMk id="49" creationId="{0B3B5E88-FE18-E374-D9A4-FBBD4DAE3698}"/>
          </ac:spMkLst>
        </pc:spChg>
        <pc:spChg chg="mod">
          <ac:chgData name="Justin Vacquerie" userId="968f4b965d9c7392" providerId="LiveId" clId="{F21C62AE-89EF-439D-94C2-55D06FBE28A1}" dt="2024-07-13T19:33:03.222" v="9936" actId="18245"/>
          <ac:spMkLst>
            <pc:docMk/>
            <pc:sldMk cId="3844228709" sldId="579"/>
            <ac:spMk id="50" creationId="{29073D27-9E95-E8B6-D9CE-645B7F092F11}"/>
          </ac:spMkLst>
        </pc:spChg>
        <pc:spChg chg="mod">
          <ac:chgData name="Justin Vacquerie" userId="968f4b965d9c7392" providerId="LiveId" clId="{F21C62AE-89EF-439D-94C2-55D06FBE28A1}" dt="2024-07-13T19:33:03.222" v="9936" actId="18245"/>
          <ac:spMkLst>
            <pc:docMk/>
            <pc:sldMk cId="3844228709" sldId="579"/>
            <ac:spMk id="51" creationId="{81ABF36B-652B-9BE5-208A-88381FB4403B}"/>
          </ac:spMkLst>
        </pc:spChg>
        <pc:spChg chg="mod">
          <ac:chgData name="Justin Vacquerie" userId="968f4b965d9c7392" providerId="LiveId" clId="{F21C62AE-89EF-439D-94C2-55D06FBE28A1}" dt="2024-07-13T19:31:37.914" v="9917" actId="18245"/>
          <ac:spMkLst>
            <pc:docMk/>
            <pc:sldMk cId="3844228709" sldId="579"/>
            <ac:spMk id="52" creationId="{04089F09-0D86-39A5-807A-31EF9829C00A}"/>
          </ac:spMkLst>
        </pc:spChg>
        <pc:grpChg chg="mod">
          <ac:chgData name="Justin Vacquerie" userId="968f4b965d9c7392" providerId="LiveId" clId="{F21C62AE-89EF-439D-94C2-55D06FBE28A1}" dt="2024-07-13T19:31:07.614" v="9913" actId="18245"/>
          <ac:grpSpMkLst>
            <pc:docMk/>
            <pc:sldMk cId="3844228709" sldId="579"/>
            <ac:grpSpMk id="8" creationId="{C3275517-80E5-5413-39C9-4C24968C2442}"/>
          </ac:grpSpMkLst>
        </pc:grpChg>
        <pc:grpChg chg="mod">
          <ac:chgData name="Justin Vacquerie" userId="968f4b965d9c7392" providerId="LiveId" clId="{F21C62AE-89EF-439D-94C2-55D06FBE28A1}" dt="2024-07-13T19:33:03.222" v="9936" actId="18245"/>
          <ac:grpSpMkLst>
            <pc:docMk/>
            <pc:sldMk cId="3844228709" sldId="579"/>
            <ac:grpSpMk id="33" creationId="{DECCB573-058A-0B08-D21D-D223195CAA59}"/>
          </ac:grpSpMkLst>
        </pc:grpChg>
        <pc:graphicFrameChg chg="del mod">
          <ac:chgData name="Justin Vacquerie" userId="968f4b965d9c7392" providerId="LiveId" clId="{F21C62AE-89EF-439D-94C2-55D06FBE28A1}" dt="2024-07-13T18:52:19.207" v="9347" actId="478"/>
          <ac:graphicFrameMkLst>
            <pc:docMk/>
            <pc:sldMk cId="3844228709" sldId="579"/>
            <ac:graphicFrameMk id="5" creationId="{3C080DDD-3548-9A75-A2B6-6AACDBCCB690}"/>
          </ac:graphicFrameMkLst>
        </pc:graphicFrameChg>
        <pc:graphicFrameChg chg="add del mod modGraphic">
          <ac:chgData name="Justin Vacquerie" userId="968f4b965d9c7392" providerId="LiveId" clId="{F21C62AE-89EF-439D-94C2-55D06FBE28A1}" dt="2024-07-14T12:45:16.038" v="10062" actId="478"/>
          <ac:graphicFrameMkLst>
            <pc:docMk/>
            <pc:sldMk cId="3844228709" sldId="579"/>
            <ac:graphicFrameMk id="6" creationId="{4FEB92B3-D556-2100-E84A-9A86A3C4D907}"/>
          </ac:graphicFrameMkLst>
        </pc:graphicFrameChg>
        <pc:picChg chg="add mod">
          <ac:chgData name="Justin Vacquerie" userId="968f4b965d9c7392" providerId="LiveId" clId="{F21C62AE-89EF-439D-94C2-55D06FBE28A1}" dt="2024-07-15T10:52:14.823" v="12028" actId="1035"/>
          <ac:picMkLst>
            <pc:docMk/>
            <pc:sldMk cId="3844228709" sldId="579"/>
            <ac:picMk id="6" creationId="{2F244CD0-F185-2A37-791D-839D68F7F21F}"/>
          </ac:picMkLst>
        </pc:picChg>
        <pc:picChg chg="add del mod">
          <ac:chgData name="Justin Vacquerie" userId="968f4b965d9c7392" providerId="LiveId" clId="{F21C62AE-89EF-439D-94C2-55D06FBE28A1}" dt="2024-07-15T10:51:46.513" v="12012" actId="478"/>
          <ac:picMkLst>
            <pc:docMk/>
            <pc:sldMk cId="3844228709" sldId="579"/>
            <ac:picMk id="8" creationId="{40DFFE8A-5CF1-5452-B57B-295EB2276BA4}"/>
          </ac:picMkLst>
        </pc:picChg>
      </pc:sldChg>
      <pc:sldChg chg="new add del">
        <pc:chgData name="Justin Vacquerie" userId="968f4b965d9c7392" providerId="LiveId" clId="{F21C62AE-89EF-439D-94C2-55D06FBE28A1}" dt="2024-07-14T14:13:44.041" v="10292" actId="47"/>
        <pc:sldMkLst>
          <pc:docMk/>
          <pc:sldMk cId="3605357776" sldId="580"/>
        </pc:sldMkLst>
      </pc:sldChg>
      <pc:sldChg chg="addSp delSp modSp add del mod">
        <pc:chgData name="Justin Vacquerie" userId="968f4b965d9c7392" providerId="LiveId" clId="{F21C62AE-89EF-439D-94C2-55D06FBE28A1}" dt="2024-07-15T10:59:18.086" v="12047" actId="47"/>
        <pc:sldMkLst>
          <pc:docMk/>
          <pc:sldMk cId="277319478" sldId="581"/>
        </pc:sldMkLst>
        <pc:spChg chg="add del mod">
          <ac:chgData name="Justin Vacquerie" userId="968f4b965d9c7392" providerId="LiveId" clId="{F21C62AE-89EF-439D-94C2-55D06FBE28A1}" dt="2024-07-15T10:28:35.705" v="11685"/>
          <ac:spMkLst>
            <pc:docMk/>
            <pc:sldMk cId="277319478" sldId="581"/>
            <ac:spMk id="6" creationId="{E48A9529-50E6-1658-2409-466C34E084FA}"/>
          </ac:spMkLst>
        </pc:spChg>
        <pc:spChg chg="add mod">
          <ac:chgData name="Justin Vacquerie" userId="968f4b965d9c7392" providerId="LiveId" clId="{F21C62AE-89EF-439D-94C2-55D06FBE28A1}" dt="2024-07-15T10:20:54.562" v="11682" actId="20577"/>
          <ac:spMkLst>
            <pc:docMk/>
            <pc:sldMk cId="277319478" sldId="581"/>
            <ac:spMk id="8" creationId="{2D3DAE1A-0C14-F0CD-174D-997BEAC15AB0}"/>
          </ac:spMkLst>
        </pc:spChg>
        <pc:spChg chg="mod">
          <ac:chgData name="Justin Vacquerie" userId="968f4b965d9c7392" providerId="LiveId" clId="{F21C62AE-89EF-439D-94C2-55D06FBE28A1}" dt="2024-07-14T14:12:45.515" v="10186" actId="20577"/>
          <ac:spMkLst>
            <pc:docMk/>
            <pc:sldMk cId="277319478" sldId="581"/>
            <ac:spMk id="10" creationId="{1729C6A1-97C8-EDE7-D836-BB3AB5344E17}"/>
          </ac:spMkLst>
        </pc:spChg>
      </pc:sldChg>
      <pc:sldChg chg="addSp delSp modSp add mod modNotesTx">
        <pc:chgData name="Justin Vacquerie" userId="968f4b965d9c7392" providerId="LiveId" clId="{F21C62AE-89EF-439D-94C2-55D06FBE28A1}" dt="2024-07-19T10:04:13.939" v="34477" actId="113"/>
        <pc:sldMkLst>
          <pc:docMk/>
          <pc:sldMk cId="1013168178" sldId="582"/>
        </pc:sldMkLst>
        <pc:spChg chg="add mod">
          <ac:chgData name="Justin Vacquerie" userId="968f4b965d9c7392" providerId="LiveId" clId="{F21C62AE-89EF-439D-94C2-55D06FBE28A1}" dt="2024-07-19T10:04:13.939" v="34477" actId="113"/>
          <ac:spMkLst>
            <pc:docMk/>
            <pc:sldMk cId="1013168178" sldId="582"/>
            <ac:spMk id="5" creationId="{B6B38ACE-F4EF-9908-3C79-DF8939B5C133}"/>
          </ac:spMkLst>
        </pc:spChg>
        <pc:spChg chg="mod">
          <ac:chgData name="Justin Vacquerie" userId="968f4b965d9c7392" providerId="LiveId" clId="{F21C62AE-89EF-439D-94C2-55D06FBE28A1}" dt="2024-07-16T06:48:01.973" v="14021" actId="20577"/>
          <ac:spMkLst>
            <pc:docMk/>
            <pc:sldMk cId="1013168178" sldId="582"/>
            <ac:spMk id="10" creationId="{1729C6A1-97C8-EDE7-D836-BB3AB5344E17}"/>
          </ac:spMkLst>
        </pc:spChg>
        <pc:spChg chg="add mod">
          <ac:chgData name="Justin Vacquerie" userId="968f4b965d9c7392" providerId="LiveId" clId="{F21C62AE-89EF-439D-94C2-55D06FBE28A1}" dt="2024-07-16T06:32:39.865" v="13896"/>
          <ac:spMkLst>
            <pc:docMk/>
            <pc:sldMk cId="1013168178" sldId="582"/>
            <ac:spMk id="15" creationId="{8FD3C05D-CB92-8624-C3BC-F2B9720ED70B}"/>
          </ac:spMkLst>
        </pc:spChg>
        <pc:spChg chg="add mod">
          <ac:chgData name="Justin Vacquerie" userId="968f4b965d9c7392" providerId="LiveId" clId="{F21C62AE-89EF-439D-94C2-55D06FBE28A1}" dt="2024-07-16T06:36:39.486" v="13916" actId="1076"/>
          <ac:spMkLst>
            <pc:docMk/>
            <pc:sldMk cId="1013168178" sldId="582"/>
            <ac:spMk id="16" creationId="{D022E5DD-3D77-42B6-381A-2CEAAFF37893}"/>
          </ac:spMkLst>
        </pc:spChg>
        <pc:picChg chg="add del mod">
          <ac:chgData name="Justin Vacquerie" userId="968f4b965d9c7392" providerId="LiveId" clId="{F21C62AE-89EF-439D-94C2-55D06FBE28A1}" dt="2024-07-16T06:32:19.419" v="13890" actId="478"/>
          <ac:picMkLst>
            <pc:docMk/>
            <pc:sldMk cId="1013168178" sldId="582"/>
            <ac:picMk id="8" creationId="{0C6362BE-BCB3-0A53-98D7-08A40E94D43E}"/>
          </ac:picMkLst>
        </pc:picChg>
        <pc:picChg chg="add mod">
          <ac:chgData name="Justin Vacquerie" userId="968f4b965d9c7392" providerId="LiveId" clId="{F21C62AE-89EF-439D-94C2-55D06FBE28A1}" dt="2024-07-16T06:25:46.535" v="13889" actId="1076"/>
          <ac:picMkLst>
            <pc:docMk/>
            <pc:sldMk cId="1013168178" sldId="582"/>
            <ac:picMk id="12" creationId="{064B7771-F848-B693-E608-716F66F5D81E}"/>
          </ac:picMkLst>
        </pc:picChg>
        <pc:picChg chg="add mod">
          <ac:chgData name="Justin Vacquerie" userId="968f4b965d9c7392" providerId="LiveId" clId="{F21C62AE-89EF-439D-94C2-55D06FBE28A1}" dt="2024-07-16T06:32:43.930" v="13897" actId="1076"/>
          <ac:picMkLst>
            <pc:docMk/>
            <pc:sldMk cId="1013168178" sldId="582"/>
            <ac:picMk id="14" creationId="{D412FAB8-3B32-1D8B-EC3F-ADD571F607D4}"/>
          </ac:picMkLst>
        </pc:picChg>
        <pc:picChg chg="add mod">
          <ac:chgData name="Justin Vacquerie" userId="968f4b965d9c7392" providerId="LiveId" clId="{F21C62AE-89EF-439D-94C2-55D06FBE28A1}" dt="2024-07-16T06:36:31.588" v="13915" actId="1076"/>
          <ac:picMkLst>
            <pc:docMk/>
            <pc:sldMk cId="1013168178" sldId="582"/>
            <ac:picMk id="19" creationId="{95DEA801-9DA2-F6E1-5303-B77CB2D45127}"/>
          </ac:picMkLst>
        </pc:picChg>
      </pc:sldChg>
      <pc:sldChg chg="addSp delSp modSp add mod ord modAnim modNotesTx">
        <pc:chgData name="Justin Vacquerie" userId="968f4b965d9c7392" providerId="LiveId" clId="{F21C62AE-89EF-439D-94C2-55D06FBE28A1}" dt="2024-07-19T08:23:47.613" v="28936" actId="20577"/>
        <pc:sldMkLst>
          <pc:docMk/>
          <pc:sldMk cId="950131239" sldId="583"/>
        </pc:sldMkLst>
        <pc:spChg chg="add mod">
          <ac:chgData name="Justin Vacquerie" userId="968f4b965d9c7392" providerId="LiveId" clId="{F21C62AE-89EF-439D-94C2-55D06FBE28A1}" dt="2024-07-15T11:03:37.274" v="12061" actId="20577"/>
          <ac:spMkLst>
            <pc:docMk/>
            <pc:sldMk cId="950131239" sldId="583"/>
            <ac:spMk id="5" creationId="{513E1B13-EBD6-75C1-DF03-EC8E62D7F08E}"/>
          </ac:spMkLst>
        </pc:spChg>
        <pc:spChg chg="del mod">
          <ac:chgData name="Justin Vacquerie" userId="968f4b965d9c7392" providerId="LiveId" clId="{F21C62AE-89EF-439D-94C2-55D06FBE28A1}" dt="2024-07-14T14:14:22.497" v="10299" actId="478"/>
          <ac:spMkLst>
            <pc:docMk/>
            <pc:sldMk cId="950131239" sldId="583"/>
            <ac:spMk id="10" creationId="{1729C6A1-97C8-EDE7-D836-BB3AB5344E17}"/>
          </ac:spMkLst>
        </pc:spChg>
        <pc:spChg chg="add mod">
          <ac:chgData name="Justin Vacquerie" userId="968f4b965d9c7392" providerId="LiveId" clId="{F21C62AE-89EF-439D-94C2-55D06FBE28A1}" dt="2024-07-16T13:14:32.071" v="14947" actId="14100"/>
          <ac:spMkLst>
            <pc:docMk/>
            <pc:sldMk cId="950131239" sldId="583"/>
            <ac:spMk id="13" creationId="{D5AF579C-4ADC-7316-B2E1-782B6E7F39F2}"/>
          </ac:spMkLst>
        </pc:spChg>
        <pc:spChg chg="add mod">
          <ac:chgData name="Justin Vacquerie" userId="968f4b965d9c7392" providerId="LiveId" clId="{F21C62AE-89EF-439D-94C2-55D06FBE28A1}" dt="2024-07-15T11:03:25.518" v="12059" actId="14100"/>
          <ac:spMkLst>
            <pc:docMk/>
            <pc:sldMk cId="950131239" sldId="583"/>
            <ac:spMk id="14" creationId="{C2C9942D-9988-017C-026B-D5B0F8A2B8CC}"/>
          </ac:spMkLst>
        </pc:spChg>
        <pc:spChg chg="add mod">
          <ac:chgData name="Justin Vacquerie" userId="968f4b965d9c7392" providerId="LiveId" clId="{F21C62AE-89EF-439D-94C2-55D06FBE28A1}" dt="2024-07-16T13:22:07.270" v="14963" actId="20577"/>
          <ac:spMkLst>
            <pc:docMk/>
            <pc:sldMk cId="950131239" sldId="583"/>
            <ac:spMk id="15" creationId="{3D6F3CDD-221A-4C4C-52AC-757F0000A6F8}"/>
          </ac:spMkLst>
        </pc:spChg>
        <pc:spChg chg="add mod">
          <ac:chgData name="Justin Vacquerie" userId="968f4b965d9c7392" providerId="LiveId" clId="{F21C62AE-89EF-439D-94C2-55D06FBE28A1}" dt="2024-07-16T13:17:18.932" v="14954" actId="1076"/>
          <ac:spMkLst>
            <pc:docMk/>
            <pc:sldMk cId="950131239" sldId="583"/>
            <ac:spMk id="16" creationId="{B6FD517E-308D-117A-1AD9-4E468C4D1F67}"/>
          </ac:spMkLst>
        </pc:spChg>
        <pc:spChg chg="add">
          <ac:chgData name="Justin Vacquerie" userId="968f4b965d9c7392" providerId="LiveId" clId="{F21C62AE-89EF-439D-94C2-55D06FBE28A1}" dt="2024-07-15T12:24:14.320" v="12311"/>
          <ac:spMkLst>
            <pc:docMk/>
            <pc:sldMk cId="950131239" sldId="583"/>
            <ac:spMk id="17" creationId="{FBE4FB63-2A94-03E7-8C1F-E8664A5A29A5}"/>
          </ac:spMkLst>
        </pc:spChg>
        <pc:graphicFrameChg chg="add mod">
          <ac:chgData name="Justin Vacquerie" userId="968f4b965d9c7392" providerId="LiveId" clId="{F21C62AE-89EF-439D-94C2-55D06FBE28A1}" dt="2024-07-15T09:45:23.582" v="11376"/>
          <ac:graphicFrameMkLst>
            <pc:docMk/>
            <pc:sldMk cId="950131239" sldId="583"/>
            <ac:graphicFrameMk id="6" creationId="{E578A6CA-E350-0A94-2DDA-17E50285CC05}"/>
          </ac:graphicFrameMkLst>
        </pc:graphicFrameChg>
        <pc:graphicFrameChg chg="add mod modGraphic">
          <ac:chgData name="Justin Vacquerie" userId="968f4b965d9c7392" providerId="LiveId" clId="{F21C62AE-89EF-439D-94C2-55D06FBE28A1}" dt="2024-07-15T09:45:47.414" v="11383" actId="14100"/>
          <ac:graphicFrameMkLst>
            <pc:docMk/>
            <pc:sldMk cId="950131239" sldId="583"/>
            <ac:graphicFrameMk id="8" creationId="{CA04AE3C-BF11-4628-A918-507AB61826C2}"/>
          </ac:graphicFrameMkLst>
        </pc:graphicFrameChg>
        <pc:graphicFrameChg chg="add mod modGraphic">
          <ac:chgData name="Justin Vacquerie" userId="968f4b965d9c7392" providerId="LiveId" clId="{F21C62AE-89EF-439D-94C2-55D06FBE28A1}" dt="2024-07-15T09:45:58.249" v="11386" actId="14100"/>
          <ac:graphicFrameMkLst>
            <pc:docMk/>
            <pc:sldMk cId="950131239" sldId="583"/>
            <ac:graphicFrameMk id="10" creationId="{7B0EE99B-EF99-F787-B378-8AAFB9D3F254}"/>
          </ac:graphicFrameMkLst>
        </pc:graphicFrameChg>
        <pc:graphicFrameChg chg="add del mod">
          <ac:chgData name="Justin Vacquerie" userId="968f4b965d9c7392" providerId="LiveId" clId="{F21C62AE-89EF-439D-94C2-55D06FBE28A1}" dt="2024-07-15T09:46:18.072" v="11390" actId="478"/>
          <ac:graphicFrameMkLst>
            <pc:docMk/>
            <pc:sldMk cId="950131239" sldId="583"/>
            <ac:graphicFrameMk id="11" creationId="{AF025AEB-B51A-E606-7CC2-FAC845D4F632}"/>
          </ac:graphicFrameMkLst>
        </pc:graphicFrameChg>
        <pc:graphicFrameChg chg="add mod">
          <ac:chgData name="Justin Vacquerie" userId="968f4b965d9c7392" providerId="LiveId" clId="{F21C62AE-89EF-439D-94C2-55D06FBE28A1}" dt="2024-07-16T06:35:03.139" v="13898"/>
          <ac:graphicFrameMkLst>
            <pc:docMk/>
            <pc:sldMk cId="950131239" sldId="583"/>
            <ac:graphicFrameMk id="12" creationId="{A10C9784-4903-A182-B84F-4F21302E5843}"/>
          </ac:graphicFrameMkLst>
        </pc:graphicFrameChg>
      </pc:sldChg>
      <pc:sldChg chg="modSp add del mod">
        <pc:chgData name="Justin Vacquerie" userId="968f4b965d9c7392" providerId="LiveId" clId="{F21C62AE-89EF-439D-94C2-55D06FBE28A1}" dt="2024-07-15T10:59:21.243" v="12048" actId="47"/>
        <pc:sldMkLst>
          <pc:docMk/>
          <pc:sldMk cId="966876187" sldId="584"/>
        </pc:sldMkLst>
        <pc:spChg chg="mod">
          <ac:chgData name="Justin Vacquerie" userId="968f4b965d9c7392" providerId="LiveId" clId="{F21C62AE-89EF-439D-94C2-55D06FBE28A1}" dt="2024-07-14T14:17:39.972" v="10371" actId="20577"/>
          <ac:spMkLst>
            <pc:docMk/>
            <pc:sldMk cId="966876187" sldId="584"/>
            <ac:spMk id="10" creationId="{1729C6A1-97C8-EDE7-D836-BB3AB5344E17}"/>
          </ac:spMkLst>
        </pc:spChg>
      </pc:sldChg>
      <pc:sldChg chg="addSp delSp modSp add mod ord modAnim modNotesTx">
        <pc:chgData name="Justin Vacquerie" userId="968f4b965d9c7392" providerId="LiveId" clId="{F21C62AE-89EF-439D-94C2-55D06FBE28A1}" dt="2024-07-19T14:14:12.584" v="44330"/>
        <pc:sldMkLst>
          <pc:docMk/>
          <pc:sldMk cId="2926132059" sldId="585"/>
        </pc:sldMkLst>
        <pc:spChg chg="del">
          <ac:chgData name="Justin Vacquerie" userId="968f4b965d9c7392" providerId="LiveId" clId="{F21C62AE-89EF-439D-94C2-55D06FBE28A1}" dt="2024-07-14T14:13:53.887" v="10294" actId="478"/>
          <ac:spMkLst>
            <pc:docMk/>
            <pc:sldMk cId="2926132059" sldId="585"/>
            <ac:spMk id="5" creationId="{F5F5976C-1B44-F662-863F-C020A69E699B}"/>
          </ac:spMkLst>
        </pc:spChg>
        <pc:spChg chg="add del">
          <ac:chgData name="Justin Vacquerie" userId="968f4b965d9c7392" providerId="LiveId" clId="{F21C62AE-89EF-439D-94C2-55D06FBE28A1}" dt="2024-07-14T14:13:59.490" v="10296" actId="22"/>
          <ac:spMkLst>
            <pc:docMk/>
            <pc:sldMk cId="2926132059" sldId="585"/>
            <ac:spMk id="7" creationId="{0CBDF4B3-C3DE-F215-3EEE-A60A76CA6564}"/>
          </ac:spMkLst>
        </pc:spChg>
        <pc:spChg chg="add mod">
          <ac:chgData name="Justin Vacquerie" userId="968f4b965d9c7392" providerId="LiveId" clId="{F21C62AE-89EF-439D-94C2-55D06FBE28A1}" dt="2024-07-15T11:04:06.188" v="12065" actId="14100"/>
          <ac:spMkLst>
            <pc:docMk/>
            <pc:sldMk cId="2926132059" sldId="585"/>
            <ac:spMk id="7" creationId="{E3FDED85-68F1-B39F-E078-680495BDE32D}"/>
          </ac:spMkLst>
        </pc:spChg>
        <pc:spChg chg="del">
          <ac:chgData name="Justin Vacquerie" userId="968f4b965d9c7392" providerId="LiveId" clId="{F21C62AE-89EF-439D-94C2-55D06FBE28A1}" dt="2024-07-14T14:14:43.237" v="10321" actId="478"/>
          <ac:spMkLst>
            <pc:docMk/>
            <pc:sldMk cId="2926132059" sldId="585"/>
            <ac:spMk id="9" creationId="{51727651-04C1-2E18-E269-F2E79B6CC3DC}"/>
          </ac:spMkLst>
        </pc:spChg>
        <pc:spChg chg="add mod">
          <ac:chgData name="Justin Vacquerie" userId="968f4b965d9c7392" providerId="LiveId" clId="{F21C62AE-89EF-439D-94C2-55D06FBE28A1}" dt="2024-07-15T11:04:20.584" v="12069" actId="1037"/>
          <ac:spMkLst>
            <pc:docMk/>
            <pc:sldMk cId="2926132059" sldId="585"/>
            <ac:spMk id="9" creationId="{DC21A39F-9607-1CF9-6FEC-475254305945}"/>
          </ac:spMkLst>
        </pc:spChg>
        <pc:spChg chg="add mod">
          <ac:chgData name="Justin Vacquerie" userId="968f4b965d9c7392" providerId="LiveId" clId="{F21C62AE-89EF-439D-94C2-55D06FBE28A1}" dt="2024-07-17T06:26:16.632" v="16411" actId="20577"/>
          <ac:spMkLst>
            <pc:docMk/>
            <pc:sldMk cId="2926132059" sldId="585"/>
            <ac:spMk id="10" creationId="{20B376D8-C6DF-539E-8C2F-93ECCAC3EC26}"/>
          </ac:spMkLst>
        </pc:spChg>
        <pc:spChg chg="add mod">
          <ac:chgData name="Justin Vacquerie" userId="968f4b965d9c7392" providerId="LiveId" clId="{F21C62AE-89EF-439D-94C2-55D06FBE28A1}" dt="2024-07-17T06:42:28.889" v="16534" actId="20577"/>
          <ac:spMkLst>
            <pc:docMk/>
            <pc:sldMk cId="2926132059" sldId="585"/>
            <ac:spMk id="11" creationId="{52EDA3D3-B7D3-AF16-6DED-3A3CC971534E}"/>
          </ac:spMkLst>
        </pc:spChg>
        <pc:spChg chg="add del">
          <ac:chgData name="Justin Vacquerie" userId="968f4b965d9c7392" providerId="LiveId" clId="{F21C62AE-89EF-439D-94C2-55D06FBE28A1}" dt="2024-07-14T14:14:04.296" v="10298" actId="22"/>
          <ac:spMkLst>
            <pc:docMk/>
            <pc:sldMk cId="2926132059" sldId="585"/>
            <ac:spMk id="11" creationId="{633423D0-433C-1FFF-611F-BCA2456F29CA}"/>
          </ac:spMkLst>
        </pc:spChg>
        <pc:spChg chg="add mod">
          <ac:chgData name="Justin Vacquerie" userId="968f4b965d9c7392" providerId="LiveId" clId="{F21C62AE-89EF-439D-94C2-55D06FBE28A1}" dt="2024-07-17T06:45:30.749" v="16547" actId="20577"/>
          <ac:spMkLst>
            <pc:docMk/>
            <pc:sldMk cId="2926132059" sldId="585"/>
            <ac:spMk id="12" creationId="{0B1D9D10-B5E6-411D-0FA5-A725E33CED3B}"/>
          </ac:spMkLst>
        </pc:spChg>
        <pc:graphicFrameChg chg="add del mod">
          <ac:chgData name="Justin Vacquerie" userId="968f4b965d9c7392" providerId="LiveId" clId="{F21C62AE-89EF-439D-94C2-55D06FBE28A1}" dt="2024-07-19T13:03:09.311" v="42038" actId="478"/>
          <ac:graphicFrameMkLst>
            <pc:docMk/>
            <pc:sldMk cId="2926132059" sldId="585"/>
            <ac:graphicFrameMk id="5" creationId="{004EDBA1-2C9D-8AF5-B71B-FC56CE564025}"/>
          </ac:graphicFrameMkLst>
        </pc:graphicFrameChg>
        <pc:graphicFrameChg chg="add del mod modGraphic">
          <ac:chgData name="Justin Vacquerie" userId="968f4b965d9c7392" providerId="LiveId" clId="{F21C62AE-89EF-439D-94C2-55D06FBE28A1}" dt="2024-07-15T11:02:58.439" v="12055" actId="478"/>
          <ac:graphicFrameMkLst>
            <pc:docMk/>
            <pc:sldMk cId="2926132059" sldId="585"/>
            <ac:graphicFrameMk id="5" creationId="{EF9094AA-689F-9F4C-A509-8B2EA72EFEC5}"/>
          </ac:graphicFrameMkLst>
        </pc:graphicFrameChg>
        <pc:graphicFrameChg chg="add mod">
          <ac:chgData name="Justin Vacquerie" userId="968f4b965d9c7392" providerId="LiveId" clId="{F21C62AE-89EF-439D-94C2-55D06FBE28A1}" dt="2024-07-19T14:14:12.584" v="44330"/>
          <ac:graphicFrameMkLst>
            <pc:docMk/>
            <pc:sldMk cId="2926132059" sldId="585"/>
            <ac:graphicFrameMk id="6" creationId="{026718C5-C1BC-147F-2624-E3AB15442088}"/>
          </ac:graphicFrameMkLst>
        </pc:graphicFrameChg>
        <pc:graphicFrameChg chg="add mod">
          <ac:chgData name="Justin Vacquerie" userId="968f4b965d9c7392" providerId="LiveId" clId="{F21C62AE-89EF-439D-94C2-55D06FBE28A1}" dt="2024-07-14T14:15:07.978" v="10322"/>
          <ac:graphicFrameMkLst>
            <pc:docMk/>
            <pc:sldMk cId="2926132059" sldId="585"/>
            <ac:graphicFrameMk id="13" creationId="{783C6036-36FB-0996-DFF9-B2F1E73E6987}"/>
          </ac:graphicFrameMkLst>
        </pc:graphicFrameChg>
        <pc:picChg chg="add del mod">
          <ac:chgData name="Justin Vacquerie" userId="968f4b965d9c7392" providerId="LiveId" clId="{F21C62AE-89EF-439D-94C2-55D06FBE28A1}" dt="2024-07-15T11:02:44.352" v="12049" actId="478"/>
          <ac:picMkLst>
            <pc:docMk/>
            <pc:sldMk cId="2926132059" sldId="585"/>
            <ac:picMk id="14" creationId="{7AF8DA14-ED8C-6D8B-0510-8DD078791F99}"/>
          </ac:picMkLst>
        </pc:picChg>
      </pc:sldChg>
      <pc:sldChg chg="addSp delSp modSp add mod modNotesTx">
        <pc:chgData name="Justin Vacquerie" userId="968f4b965d9c7392" providerId="LiveId" clId="{F21C62AE-89EF-439D-94C2-55D06FBE28A1}" dt="2024-07-19T12:17:29.685" v="38332" actId="20577"/>
        <pc:sldMkLst>
          <pc:docMk/>
          <pc:sldMk cId="2965423225" sldId="586"/>
        </pc:sldMkLst>
        <pc:spChg chg="mod">
          <ac:chgData name="Justin Vacquerie" userId="968f4b965d9c7392" providerId="LiveId" clId="{F21C62AE-89EF-439D-94C2-55D06FBE28A1}" dt="2024-07-17T06:46:01.727" v="16549" actId="20577"/>
          <ac:spMkLst>
            <pc:docMk/>
            <pc:sldMk cId="2965423225" sldId="586"/>
            <ac:spMk id="10" creationId="{1729C6A1-97C8-EDE7-D836-BB3AB5344E17}"/>
          </ac:spMkLst>
        </pc:spChg>
        <pc:spChg chg="add mod">
          <ac:chgData name="Justin Vacquerie" userId="968f4b965d9c7392" providerId="LiveId" clId="{F21C62AE-89EF-439D-94C2-55D06FBE28A1}" dt="2024-07-14T14:22:01.986" v="10578" actId="20577"/>
          <ac:spMkLst>
            <pc:docMk/>
            <pc:sldMk cId="2965423225" sldId="586"/>
            <ac:spMk id="11" creationId="{75D9BF6E-2386-4D58-DD2C-7D7769E82276}"/>
          </ac:spMkLst>
        </pc:spChg>
        <pc:spChg chg="del mod">
          <ac:chgData name="Justin Vacquerie" userId="968f4b965d9c7392" providerId="LiveId" clId="{F21C62AE-89EF-439D-94C2-55D06FBE28A1}" dt="2024-07-14T14:16:43.355" v="10359"/>
          <ac:spMkLst>
            <pc:docMk/>
            <pc:sldMk cId="2965423225" sldId="586"/>
            <ac:spMk id="14" creationId="{9C6CD1D7-D641-CF7D-5C57-FBDED6666EDB}"/>
          </ac:spMkLst>
        </pc:spChg>
        <pc:picChg chg="del">
          <ac:chgData name="Justin Vacquerie" userId="968f4b965d9c7392" providerId="LiveId" clId="{F21C62AE-89EF-439D-94C2-55D06FBE28A1}" dt="2024-07-14T14:16:08.363" v="10331" actId="478"/>
          <ac:picMkLst>
            <pc:docMk/>
            <pc:sldMk cId="2965423225" sldId="586"/>
            <ac:picMk id="6" creationId="{789C654B-6DD3-F67C-39C9-3080F3116AA4}"/>
          </ac:picMkLst>
        </pc:picChg>
        <pc:picChg chg="add mod">
          <ac:chgData name="Justin Vacquerie" userId="968f4b965d9c7392" providerId="LiveId" clId="{F21C62AE-89EF-439D-94C2-55D06FBE28A1}" dt="2024-07-14T14:16:31.317" v="10334" actId="1076"/>
          <ac:picMkLst>
            <pc:docMk/>
            <pc:sldMk cId="2965423225" sldId="586"/>
            <ac:picMk id="8" creationId="{ED0DB4E6-3CD6-4090-9E08-F886891C6EB5}"/>
          </ac:picMkLst>
        </pc:picChg>
      </pc:sldChg>
      <pc:sldChg chg="addSp delSp modSp new del mod ord">
        <pc:chgData name="Justin Vacquerie" userId="968f4b965d9c7392" providerId="LiveId" clId="{F21C62AE-89EF-439D-94C2-55D06FBE28A1}" dt="2024-07-16T14:08:50.971" v="15478" actId="47"/>
        <pc:sldMkLst>
          <pc:docMk/>
          <pc:sldMk cId="3173299387" sldId="587"/>
        </pc:sldMkLst>
        <pc:spChg chg="del">
          <ac:chgData name="Justin Vacquerie" userId="968f4b965d9c7392" providerId="LiveId" clId="{F21C62AE-89EF-439D-94C2-55D06FBE28A1}" dt="2024-07-14T14:29:42.763" v="10585" actId="478"/>
          <ac:spMkLst>
            <pc:docMk/>
            <pc:sldMk cId="3173299387" sldId="587"/>
            <ac:spMk id="5" creationId="{A30FB804-E5AF-7D21-9898-DAE8A1004DDB}"/>
          </ac:spMkLst>
        </pc:spChg>
        <pc:spChg chg="del">
          <ac:chgData name="Justin Vacquerie" userId="968f4b965d9c7392" providerId="LiveId" clId="{F21C62AE-89EF-439D-94C2-55D06FBE28A1}" dt="2024-07-14T14:30:49.318" v="10728" actId="478"/>
          <ac:spMkLst>
            <pc:docMk/>
            <pc:sldMk cId="3173299387" sldId="587"/>
            <ac:spMk id="6" creationId="{B3FE43C1-5707-4D39-4665-F73124A50D8D}"/>
          </ac:spMkLst>
        </pc:spChg>
        <pc:spChg chg="add mod">
          <ac:chgData name="Justin Vacquerie" userId="968f4b965d9c7392" providerId="LiveId" clId="{F21C62AE-89EF-439D-94C2-55D06FBE28A1}" dt="2024-07-14T14:29:43.024" v="10586"/>
          <ac:spMkLst>
            <pc:docMk/>
            <pc:sldMk cId="3173299387" sldId="587"/>
            <ac:spMk id="7" creationId="{FFBFEE76-E8DD-6DAC-CCCC-5C7DE0E99D45}"/>
          </ac:spMkLst>
        </pc:spChg>
        <pc:spChg chg="add mod">
          <ac:chgData name="Justin Vacquerie" userId="968f4b965d9c7392" providerId="LiveId" clId="{F21C62AE-89EF-439D-94C2-55D06FBE28A1}" dt="2024-07-14T14:29:43.024" v="10586"/>
          <ac:spMkLst>
            <pc:docMk/>
            <pc:sldMk cId="3173299387" sldId="587"/>
            <ac:spMk id="8" creationId="{1839B89F-6C26-F7F1-C331-ACBE4685DC35}"/>
          </ac:spMkLst>
        </pc:spChg>
        <pc:spChg chg="add mod">
          <ac:chgData name="Justin Vacquerie" userId="968f4b965d9c7392" providerId="LiveId" clId="{F21C62AE-89EF-439D-94C2-55D06FBE28A1}" dt="2024-07-14T14:29:47.893" v="10587"/>
          <ac:spMkLst>
            <pc:docMk/>
            <pc:sldMk cId="3173299387" sldId="587"/>
            <ac:spMk id="9" creationId="{95735FBB-390A-712E-9350-A7551D8AF7EA}"/>
          </ac:spMkLst>
        </pc:spChg>
        <pc:spChg chg="add mod">
          <ac:chgData name="Justin Vacquerie" userId="968f4b965d9c7392" providerId="LiveId" clId="{F21C62AE-89EF-439D-94C2-55D06FBE28A1}" dt="2024-07-14T14:44:53.852" v="10863" actId="20577"/>
          <ac:spMkLst>
            <pc:docMk/>
            <pc:sldMk cId="3173299387" sldId="587"/>
            <ac:spMk id="10" creationId="{C0C972CE-7C0B-AF13-EA5E-71071F4E9F73}"/>
          </ac:spMkLst>
        </pc:spChg>
        <pc:picChg chg="add mod">
          <ac:chgData name="Justin Vacquerie" userId="968f4b965d9c7392" providerId="LiveId" clId="{F21C62AE-89EF-439D-94C2-55D06FBE28A1}" dt="2024-07-14T14:34:54.067" v="10741" actId="1076"/>
          <ac:picMkLst>
            <pc:docMk/>
            <pc:sldMk cId="3173299387" sldId="587"/>
            <ac:picMk id="12" creationId="{4882F2CA-55F6-0703-E813-15FF7F848B61}"/>
          </ac:picMkLst>
        </pc:picChg>
        <pc:picChg chg="add mod">
          <ac:chgData name="Justin Vacquerie" userId="968f4b965d9c7392" providerId="LiveId" clId="{F21C62AE-89EF-439D-94C2-55D06FBE28A1}" dt="2024-07-14T14:43:10.608" v="10756" actId="1076"/>
          <ac:picMkLst>
            <pc:docMk/>
            <pc:sldMk cId="3173299387" sldId="587"/>
            <ac:picMk id="14" creationId="{272A2D24-F0BB-00B2-2CCD-472C67F2D41C}"/>
          </ac:picMkLst>
        </pc:picChg>
      </pc:sldChg>
      <pc:sldChg chg="addSp delSp modSp add mod ord modAnim modNotesTx">
        <pc:chgData name="Justin Vacquerie" userId="968f4b965d9c7392" providerId="LiveId" clId="{F21C62AE-89EF-439D-94C2-55D06FBE28A1}" dt="2024-07-19T13:26:18.970" v="43322" actId="20577"/>
        <pc:sldMkLst>
          <pc:docMk/>
          <pc:sldMk cId="1946823932" sldId="588"/>
        </pc:sldMkLst>
        <pc:spChg chg="add mod">
          <ac:chgData name="Justin Vacquerie" userId="968f4b965d9c7392" providerId="LiveId" clId="{F21C62AE-89EF-439D-94C2-55D06FBE28A1}" dt="2024-07-17T14:32:26.405" v="18629" actId="20577"/>
          <ac:spMkLst>
            <pc:docMk/>
            <pc:sldMk cId="1946823932" sldId="588"/>
            <ac:spMk id="5" creationId="{EF62B61F-53D4-36E2-4126-4859F1F6E4D4}"/>
          </ac:spMkLst>
        </pc:spChg>
        <pc:spChg chg="del mod">
          <ac:chgData name="Justin Vacquerie" userId="968f4b965d9c7392" providerId="LiveId" clId="{F21C62AE-89EF-439D-94C2-55D06FBE28A1}" dt="2024-07-18T15:07:13.999" v="22622" actId="478"/>
          <ac:spMkLst>
            <pc:docMk/>
            <pc:sldMk cId="1946823932" sldId="588"/>
            <ac:spMk id="10" creationId="{C0C972CE-7C0B-AF13-EA5E-71071F4E9F73}"/>
          </ac:spMkLst>
        </pc:spChg>
        <pc:spChg chg="add mod">
          <ac:chgData name="Justin Vacquerie" userId="968f4b965d9c7392" providerId="LiveId" clId="{F21C62AE-89EF-439D-94C2-55D06FBE28A1}" dt="2024-07-18T15:07:14.218" v="22623"/>
          <ac:spMkLst>
            <pc:docMk/>
            <pc:sldMk cId="1946823932" sldId="588"/>
            <ac:spMk id="14" creationId="{E51F693D-5FE2-24A4-AFFF-75AAC69F967D}"/>
          </ac:spMkLst>
        </pc:spChg>
        <pc:picChg chg="add del mod modCrop">
          <ac:chgData name="Justin Vacquerie" userId="968f4b965d9c7392" providerId="LiveId" clId="{F21C62AE-89EF-439D-94C2-55D06FBE28A1}" dt="2024-07-18T14:49:32.925" v="22609" actId="478"/>
          <ac:picMkLst>
            <pc:docMk/>
            <pc:sldMk cId="1946823932" sldId="588"/>
            <ac:picMk id="6" creationId="{B66292B7-80E2-8053-0169-77A714B4F445}"/>
          </ac:picMkLst>
        </pc:picChg>
        <pc:picChg chg="add del mod">
          <ac:chgData name="Justin Vacquerie" userId="968f4b965d9c7392" providerId="LiveId" clId="{F21C62AE-89EF-439D-94C2-55D06FBE28A1}" dt="2024-07-16T14:08:47.259" v="15477" actId="478"/>
          <ac:picMkLst>
            <pc:docMk/>
            <pc:sldMk cId="1946823932" sldId="588"/>
            <ac:picMk id="7" creationId="{0DF4CC3A-60EF-1F31-0029-3A4C6CA87B50}"/>
          </ac:picMkLst>
        </pc:picChg>
        <pc:picChg chg="add mod">
          <ac:chgData name="Justin Vacquerie" userId="968f4b965d9c7392" providerId="LiveId" clId="{F21C62AE-89EF-439D-94C2-55D06FBE28A1}" dt="2024-07-18T14:54:03.750" v="22617" actId="1076"/>
          <ac:picMkLst>
            <pc:docMk/>
            <pc:sldMk cId="1946823932" sldId="588"/>
            <ac:picMk id="8" creationId="{799473B3-C2E6-634B-EC17-9B1443FB1A72}"/>
          </ac:picMkLst>
        </pc:picChg>
        <pc:picChg chg="add mod">
          <ac:chgData name="Justin Vacquerie" userId="968f4b965d9c7392" providerId="LiveId" clId="{F21C62AE-89EF-439D-94C2-55D06FBE28A1}" dt="2024-07-18T14:50:00.895" v="22616"/>
          <ac:picMkLst>
            <pc:docMk/>
            <pc:sldMk cId="1946823932" sldId="588"/>
            <ac:picMk id="11" creationId="{C3FADDCB-FB8B-F7A3-293A-835B94764962}"/>
          </ac:picMkLst>
        </pc:picChg>
        <pc:picChg chg="del">
          <ac:chgData name="Justin Vacquerie" userId="968f4b965d9c7392" providerId="LiveId" clId="{F21C62AE-89EF-439D-94C2-55D06FBE28A1}" dt="2024-07-14T14:35:18.187" v="10747" actId="478"/>
          <ac:picMkLst>
            <pc:docMk/>
            <pc:sldMk cId="1946823932" sldId="588"/>
            <ac:picMk id="12" creationId="{4882F2CA-55F6-0703-E813-15FF7F848B61}"/>
          </ac:picMkLst>
        </pc:picChg>
        <pc:picChg chg="add mod">
          <ac:chgData name="Justin Vacquerie" userId="968f4b965d9c7392" providerId="LiveId" clId="{F21C62AE-89EF-439D-94C2-55D06FBE28A1}" dt="2024-07-18T14:56:59.734" v="22620" actId="1076"/>
          <ac:picMkLst>
            <pc:docMk/>
            <pc:sldMk cId="1946823932" sldId="588"/>
            <ac:picMk id="13" creationId="{34122CBE-957E-D95A-9203-F95631F09E56}"/>
          </ac:picMkLst>
        </pc:picChg>
        <pc:picChg chg="del">
          <ac:chgData name="Justin Vacquerie" userId="968f4b965d9c7392" providerId="LiveId" clId="{F21C62AE-89EF-439D-94C2-55D06FBE28A1}" dt="2024-07-14T14:35:18.746" v="10748" actId="478"/>
          <ac:picMkLst>
            <pc:docMk/>
            <pc:sldMk cId="1946823932" sldId="588"/>
            <ac:picMk id="14" creationId="{272A2D24-F0BB-00B2-2CCD-472C67F2D41C}"/>
          </ac:picMkLst>
        </pc:picChg>
      </pc:sldChg>
      <pc:sldChg chg="addSp delSp modSp add mod modNotesTx">
        <pc:chgData name="Justin Vacquerie" userId="968f4b965d9c7392" providerId="LiveId" clId="{F21C62AE-89EF-439D-94C2-55D06FBE28A1}" dt="2024-07-19T15:02:01.361" v="45728" actId="20577"/>
        <pc:sldMkLst>
          <pc:docMk/>
          <pc:sldMk cId="4294494372" sldId="589"/>
        </pc:sldMkLst>
        <pc:spChg chg="add mod">
          <ac:chgData name="Justin Vacquerie" userId="968f4b965d9c7392" providerId="LiveId" clId="{F21C62AE-89EF-439D-94C2-55D06FBE28A1}" dt="2024-07-18T12:43:10.052" v="19387" actId="20577"/>
          <ac:spMkLst>
            <pc:docMk/>
            <pc:sldMk cId="4294494372" sldId="589"/>
            <ac:spMk id="5" creationId="{02CE5541-AA01-5933-ADE6-C9D0513DCBA1}"/>
          </ac:spMkLst>
        </pc:spChg>
        <pc:spChg chg="del mod">
          <ac:chgData name="Justin Vacquerie" userId="968f4b965d9c7392" providerId="LiveId" clId="{F21C62AE-89EF-439D-94C2-55D06FBE28A1}" dt="2024-07-19T14:39:54.709" v="44496" actId="478"/>
          <ac:spMkLst>
            <pc:docMk/>
            <pc:sldMk cId="4294494372" sldId="589"/>
            <ac:spMk id="10" creationId="{C0C972CE-7C0B-AF13-EA5E-71071F4E9F73}"/>
          </ac:spMkLst>
        </pc:spChg>
        <pc:spChg chg="add mod">
          <ac:chgData name="Justin Vacquerie" userId="968f4b965d9c7392" providerId="LiveId" clId="{F21C62AE-89EF-439D-94C2-55D06FBE28A1}" dt="2024-07-19T14:13:47.494" v="44329" actId="1076"/>
          <ac:spMkLst>
            <pc:docMk/>
            <pc:sldMk cId="4294494372" sldId="589"/>
            <ac:spMk id="11" creationId="{E666635E-7BE4-45CE-E3C0-972B2056D09B}"/>
          </ac:spMkLst>
        </pc:spChg>
        <pc:spChg chg="add mod">
          <ac:chgData name="Justin Vacquerie" userId="968f4b965d9c7392" providerId="LiveId" clId="{F21C62AE-89EF-439D-94C2-55D06FBE28A1}" dt="2024-07-19T14:40:03.602" v="44505" actId="6549"/>
          <ac:spMkLst>
            <pc:docMk/>
            <pc:sldMk cId="4294494372" sldId="589"/>
            <ac:spMk id="12" creationId="{A9948DFF-FB10-C778-940B-F44DD736E1AB}"/>
          </ac:spMkLst>
        </pc:spChg>
        <pc:picChg chg="del">
          <ac:chgData name="Justin Vacquerie" userId="968f4b965d9c7392" providerId="LiveId" clId="{F21C62AE-89EF-439D-94C2-55D06FBE28A1}" dt="2024-07-14T14:44:20.702" v="10759" actId="478"/>
          <ac:picMkLst>
            <pc:docMk/>
            <pc:sldMk cId="4294494372" sldId="589"/>
            <ac:picMk id="6" creationId="{B66292B7-80E2-8053-0169-77A714B4F445}"/>
          </ac:picMkLst>
        </pc:picChg>
        <pc:picChg chg="add del mod">
          <ac:chgData name="Justin Vacquerie" userId="968f4b965d9c7392" providerId="LiveId" clId="{F21C62AE-89EF-439D-94C2-55D06FBE28A1}" dt="2024-07-16T12:23:34.657" v="14522" actId="21"/>
          <ac:picMkLst>
            <pc:docMk/>
            <pc:sldMk cId="4294494372" sldId="589"/>
            <ac:picMk id="6" creationId="{CD403B0F-6958-736A-73AF-0F3C0AC2C8F7}"/>
          </ac:picMkLst>
        </pc:picChg>
        <pc:picChg chg="add del mod">
          <ac:chgData name="Justin Vacquerie" userId="968f4b965d9c7392" providerId="LiveId" clId="{F21C62AE-89EF-439D-94C2-55D06FBE28A1}" dt="2024-07-18T12:43:13.392" v="19388" actId="478"/>
          <ac:picMkLst>
            <pc:docMk/>
            <pc:sldMk cId="4294494372" sldId="589"/>
            <ac:picMk id="7" creationId="{A5F1F6E0-FB33-8825-7180-E97A25E75377}"/>
          </ac:picMkLst>
        </pc:picChg>
        <pc:picChg chg="add del mod">
          <ac:chgData name="Justin Vacquerie" userId="968f4b965d9c7392" providerId="LiveId" clId="{F21C62AE-89EF-439D-94C2-55D06FBE28A1}" dt="2024-07-18T16:28:50.501" v="22634" actId="478"/>
          <ac:picMkLst>
            <pc:docMk/>
            <pc:sldMk cId="4294494372" sldId="589"/>
            <ac:picMk id="7" creationId="{D1994874-5E3E-7BBE-07D2-49F8602C5B5C}"/>
          </ac:picMkLst>
        </pc:picChg>
        <pc:picChg chg="add mod">
          <ac:chgData name="Justin Vacquerie" userId="968f4b965d9c7392" providerId="LiveId" clId="{F21C62AE-89EF-439D-94C2-55D06FBE28A1}" dt="2024-07-19T14:14:31.614" v="44333" actId="1076"/>
          <ac:picMkLst>
            <pc:docMk/>
            <pc:sldMk cId="4294494372" sldId="589"/>
            <ac:picMk id="7" creationId="{DCA46285-6083-0A9B-63CA-ED775761818B}"/>
          </ac:picMkLst>
        </pc:picChg>
        <pc:picChg chg="add del mod">
          <ac:chgData name="Justin Vacquerie" userId="968f4b965d9c7392" providerId="LiveId" clId="{F21C62AE-89EF-439D-94C2-55D06FBE28A1}" dt="2024-07-19T14:13:04.455" v="44316" actId="478"/>
          <ac:picMkLst>
            <pc:docMk/>
            <pc:sldMk cId="4294494372" sldId="589"/>
            <ac:picMk id="8" creationId="{BCF35753-421E-6BD3-D0C8-6C3D409DEF14}"/>
          </ac:picMkLst>
        </pc:picChg>
        <pc:picChg chg="add del mod">
          <ac:chgData name="Justin Vacquerie" userId="968f4b965d9c7392" providerId="LiveId" clId="{F21C62AE-89EF-439D-94C2-55D06FBE28A1}" dt="2024-07-18T16:28:51.274" v="22635" actId="478"/>
          <ac:picMkLst>
            <pc:docMk/>
            <pc:sldMk cId="4294494372" sldId="589"/>
            <ac:picMk id="12" creationId="{3DD40694-5911-F00A-77EE-D4FD23279A0E}"/>
          </ac:picMkLst>
        </pc:picChg>
        <pc:picChg chg="add mod">
          <ac:chgData name="Justin Vacquerie" userId="968f4b965d9c7392" providerId="LiveId" clId="{F21C62AE-89EF-439D-94C2-55D06FBE28A1}" dt="2024-07-19T14:13:41.315" v="44328" actId="1076"/>
          <ac:picMkLst>
            <pc:docMk/>
            <pc:sldMk cId="4294494372" sldId="589"/>
            <ac:picMk id="14" creationId="{85781E69-5610-9023-D732-C9F64568EC54}"/>
          </ac:picMkLst>
        </pc:picChg>
        <pc:picChg chg="add mod">
          <ac:chgData name="Justin Vacquerie" userId="968f4b965d9c7392" providerId="LiveId" clId="{F21C62AE-89EF-439D-94C2-55D06FBE28A1}" dt="2024-07-19T14:50:52.755" v="45162" actId="1076"/>
          <ac:picMkLst>
            <pc:docMk/>
            <pc:sldMk cId="4294494372" sldId="589"/>
            <ac:picMk id="15" creationId="{CA37F612-227C-1CDA-2E57-4528E818BA75}"/>
          </ac:picMkLst>
        </pc:picChg>
        <pc:picChg chg="add del mod">
          <ac:chgData name="Justin Vacquerie" userId="968f4b965d9c7392" providerId="LiveId" clId="{F21C62AE-89EF-439D-94C2-55D06FBE28A1}" dt="2024-07-19T14:50:47.245" v="45159" actId="478"/>
          <ac:picMkLst>
            <pc:docMk/>
            <pc:sldMk cId="4294494372" sldId="589"/>
            <ac:picMk id="16" creationId="{2B46D35C-67DE-DC0E-0B53-CF48326DB340}"/>
          </ac:picMkLst>
        </pc:picChg>
      </pc:sldChg>
      <pc:sldChg chg="delSp add del mod">
        <pc:chgData name="Justin Vacquerie" userId="968f4b965d9c7392" providerId="LiveId" clId="{F21C62AE-89EF-439D-94C2-55D06FBE28A1}" dt="2024-07-14T18:03:15.444" v="11087" actId="47"/>
        <pc:sldMkLst>
          <pc:docMk/>
          <pc:sldMk cId="4193433036" sldId="590"/>
        </pc:sldMkLst>
        <pc:picChg chg="del">
          <ac:chgData name="Justin Vacquerie" userId="968f4b965d9c7392" providerId="LiveId" clId="{F21C62AE-89EF-439D-94C2-55D06FBE28A1}" dt="2024-07-14T14:44:22.442" v="10760" actId="478"/>
          <ac:picMkLst>
            <pc:docMk/>
            <pc:sldMk cId="4193433036" sldId="590"/>
            <ac:picMk id="6" creationId="{B66292B7-80E2-8053-0169-77A714B4F445}"/>
          </ac:picMkLst>
        </pc:picChg>
      </pc:sldChg>
      <pc:sldChg chg="addSp delSp modSp new mod ord modNotesTx">
        <pc:chgData name="Justin Vacquerie" userId="968f4b965d9c7392" providerId="LiveId" clId="{F21C62AE-89EF-439D-94C2-55D06FBE28A1}" dt="2024-07-19T13:22:44.639" v="42713" actId="20577"/>
        <pc:sldMkLst>
          <pc:docMk/>
          <pc:sldMk cId="1769839600" sldId="591"/>
        </pc:sldMkLst>
        <pc:spChg chg="del">
          <ac:chgData name="Justin Vacquerie" userId="968f4b965d9c7392" providerId="LiveId" clId="{F21C62AE-89EF-439D-94C2-55D06FBE28A1}" dt="2024-07-14T14:52:32.726" v="10881" actId="478"/>
          <ac:spMkLst>
            <pc:docMk/>
            <pc:sldMk cId="1769839600" sldId="591"/>
            <ac:spMk id="5" creationId="{9C8F78CB-F61F-D4CE-A67A-E06BEC6233BF}"/>
          </ac:spMkLst>
        </pc:spChg>
        <pc:spChg chg="del">
          <ac:chgData name="Justin Vacquerie" userId="968f4b965d9c7392" providerId="LiveId" clId="{F21C62AE-89EF-439D-94C2-55D06FBE28A1}" dt="2024-07-16T14:06:42.147" v="15466" actId="478"/>
          <ac:spMkLst>
            <pc:docMk/>
            <pc:sldMk cId="1769839600" sldId="591"/>
            <ac:spMk id="6" creationId="{C113DBFB-9F51-C12A-3ED6-1ADBB117250A}"/>
          </ac:spMkLst>
        </pc:spChg>
        <pc:spChg chg="add mod">
          <ac:chgData name="Justin Vacquerie" userId="968f4b965d9c7392" providerId="LiveId" clId="{F21C62AE-89EF-439D-94C2-55D06FBE28A1}" dt="2024-07-14T14:52:32.913" v="10882"/>
          <ac:spMkLst>
            <pc:docMk/>
            <pc:sldMk cId="1769839600" sldId="591"/>
            <ac:spMk id="7" creationId="{731DC43B-DEB5-9616-7AE1-A7A66BA07684}"/>
          </ac:spMkLst>
        </pc:spChg>
        <pc:spChg chg="add mod">
          <ac:chgData name="Justin Vacquerie" userId="968f4b965d9c7392" providerId="LiveId" clId="{F21C62AE-89EF-439D-94C2-55D06FBE28A1}" dt="2024-07-17T06:46:38.806" v="16563" actId="20577"/>
          <ac:spMkLst>
            <pc:docMk/>
            <pc:sldMk cId="1769839600" sldId="591"/>
            <ac:spMk id="8" creationId="{7180EFE2-B73A-7B4A-BACC-1E88A8994992}"/>
          </ac:spMkLst>
        </pc:spChg>
        <pc:spChg chg="add del mod">
          <ac:chgData name="Justin Vacquerie" userId="968f4b965d9c7392" providerId="LiveId" clId="{F21C62AE-89EF-439D-94C2-55D06FBE28A1}" dt="2024-07-16T14:15:32.107" v="15514"/>
          <ac:spMkLst>
            <pc:docMk/>
            <pc:sldMk cId="1769839600" sldId="591"/>
            <ac:spMk id="13" creationId="{C98C45C2-5CAB-29D2-BDCF-92AE7DC07450}"/>
          </ac:spMkLst>
        </pc:spChg>
        <pc:spChg chg="add mod">
          <ac:chgData name="Justin Vacquerie" userId="968f4b965d9c7392" providerId="LiveId" clId="{F21C62AE-89EF-439D-94C2-55D06FBE28A1}" dt="2024-07-19T13:19:52.508" v="42367" actId="20577"/>
          <ac:spMkLst>
            <pc:docMk/>
            <pc:sldMk cId="1769839600" sldId="591"/>
            <ac:spMk id="14" creationId="{4549A5A5-AF48-A898-A9EF-E73AB89E0BB4}"/>
          </ac:spMkLst>
        </pc:spChg>
        <pc:picChg chg="add mod">
          <ac:chgData name="Justin Vacquerie" userId="968f4b965d9c7392" providerId="LiveId" clId="{F21C62AE-89EF-439D-94C2-55D06FBE28A1}" dt="2024-07-18T14:48:37.505" v="22608" actId="1076"/>
          <ac:picMkLst>
            <pc:docMk/>
            <pc:sldMk cId="1769839600" sldId="591"/>
            <ac:picMk id="6" creationId="{62DC37E5-1503-B046-B2D6-7F9CC319658D}"/>
          </ac:picMkLst>
        </pc:picChg>
        <pc:picChg chg="add mod">
          <ac:chgData name="Justin Vacquerie" userId="968f4b965d9c7392" providerId="LiveId" clId="{F21C62AE-89EF-439D-94C2-55D06FBE28A1}" dt="2024-07-16T14:06:55.846" v="15470" actId="1076"/>
          <ac:picMkLst>
            <pc:docMk/>
            <pc:sldMk cId="1769839600" sldId="591"/>
            <ac:picMk id="9" creationId="{0A69EEE9-4707-8708-BDED-4CAB82823E6C}"/>
          </ac:picMkLst>
        </pc:picChg>
        <pc:picChg chg="add del mod">
          <ac:chgData name="Justin Vacquerie" userId="968f4b965d9c7392" providerId="LiveId" clId="{F21C62AE-89EF-439D-94C2-55D06FBE28A1}" dt="2024-07-18T14:48:25.599" v="22606" actId="478"/>
          <ac:picMkLst>
            <pc:docMk/>
            <pc:sldMk cId="1769839600" sldId="591"/>
            <ac:picMk id="11" creationId="{27F00241-56DE-540E-E401-43DBA46EB2E4}"/>
          </ac:picMkLst>
        </pc:picChg>
      </pc:sldChg>
      <pc:sldChg chg="delSp modSp add mod">
        <pc:chgData name="Justin Vacquerie" userId="968f4b965d9c7392" providerId="LiveId" clId="{F21C62AE-89EF-439D-94C2-55D06FBE28A1}" dt="2024-07-14T14:57:35.357" v="10942" actId="478"/>
        <pc:sldMkLst>
          <pc:docMk/>
          <pc:sldMk cId="3193243458" sldId="592"/>
        </pc:sldMkLst>
        <pc:spChg chg="del mod">
          <ac:chgData name="Justin Vacquerie" userId="968f4b965d9c7392" providerId="LiveId" clId="{F21C62AE-89EF-439D-94C2-55D06FBE28A1}" dt="2024-07-14T14:57:35.357" v="10942" actId="478"/>
          <ac:spMkLst>
            <pc:docMk/>
            <pc:sldMk cId="3193243458" sldId="592"/>
            <ac:spMk id="3" creationId="{92EDA8DD-8927-AF03-ACB8-D6AB73E065BB}"/>
          </ac:spMkLst>
        </pc:spChg>
        <pc:spChg chg="mod">
          <ac:chgData name="Justin Vacquerie" userId="968f4b965d9c7392" providerId="LiveId" clId="{F21C62AE-89EF-439D-94C2-55D06FBE28A1}" dt="2024-07-14T14:57:27.660" v="10940" actId="20577"/>
          <ac:spMkLst>
            <pc:docMk/>
            <pc:sldMk cId="3193243458" sldId="592"/>
            <ac:spMk id="10" creationId="{2FD916A2-EFE1-3E79-E76F-847498097424}"/>
          </ac:spMkLst>
        </pc:spChg>
      </pc:sldChg>
      <pc:sldChg chg="addSp delSp modSp add mod modNotesTx">
        <pc:chgData name="Justin Vacquerie" userId="968f4b965d9c7392" providerId="LiveId" clId="{F21C62AE-89EF-439D-94C2-55D06FBE28A1}" dt="2024-07-19T15:20:16.165" v="47959" actId="403"/>
        <pc:sldMkLst>
          <pc:docMk/>
          <pc:sldMk cId="2885284439" sldId="593"/>
        </pc:sldMkLst>
        <pc:spChg chg="add mod">
          <ac:chgData name="Justin Vacquerie" userId="968f4b965d9c7392" providerId="LiveId" clId="{F21C62AE-89EF-439D-94C2-55D06FBE28A1}" dt="2024-07-19T15:20:07.509" v="47958" actId="2711"/>
          <ac:spMkLst>
            <pc:docMk/>
            <pc:sldMk cId="2885284439" sldId="593"/>
            <ac:spMk id="5" creationId="{B546C57D-BF81-787B-C792-FA19B67D0A16}"/>
          </ac:spMkLst>
        </pc:spChg>
        <pc:spChg chg="add mod">
          <ac:chgData name="Justin Vacquerie" userId="968f4b965d9c7392" providerId="LiveId" clId="{F21C62AE-89EF-439D-94C2-55D06FBE28A1}" dt="2024-07-19T13:50:30.228" v="44231" actId="1076"/>
          <ac:spMkLst>
            <pc:docMk/>
            <pc:sldMk cId="2885284439" sldId="593"/>
            <ac:spMk id="7" creationId="{A06148BB-3D03-3D51-C79C-A7202C3F8F98}"/>
          </ac:spMkLst>
        </pc:spChg>
        <pc:spChg chg="mod">
          <ac:chgData name="Justin Vacquerie" userId="968f4b965d9c7392" providerId="LiveId" clId="{F21C62AE-89EF-439D-94C2-55D06FBE28A1}" dt="2024-07-14T14:57:54.789" v="10995" actId="20577"/>
          <ac:spMkLst>
            <pc:docMk/>
            <pc:sldMk cId="2885284439" sldId="593"/>
            <ac:spMk id="9" creationId="{95735FBB-390A-712E-9350-A7551D8AF7EA}"/>
          </ac:spMkLst>
        </pc:spChg>
        <pc:spChg chg="del">
          <ac:chgData name="Justin Vacquerie" userId="968f4b965d9c7392" providerId="LiveId" clId="{F21C62AE-89EF-439D-94C2-55D06FBE28A1}" dt="2024-07-14T14:57:59.127" v="10996" actId="478"/>
          <ac:spMkLst>
            <pc:docMk/>
            <pc:sldMk cId="2885284439" sldId="593"/>
            <ac:spMk id="10" creationId="{C0C972CE-7C0B-AF13-EA5E-71071F4E9F73}"/>
          </ac:spMkLst>
        </pc:spChg>
        <pc:spChg chg="add mod">
          <ac:chgData name="Justin Vacquerie" userId="968f4b965d9c7392" providerId="LiveId" clId="{F21C62AE-89EF-439D-94C2-55D06FBE28A1}" dt="2024-07-19T15:20:16.165" v="47959" actId="403"/>
          <ac:spMkLst>
            <pc:docMk/>
            <pc:sldMk cId="2885284439" sldId="593"/>
            <ac:spMk id="10" creationId="{C689CC11-A5AD-B71E-6B74-C8D384D9220B}"/>
          </ac:spMkLst>
        </pc:spChg>
        <pc:spChg chg="add mod">
          <ac:chgData name="Justin Vacquerie" userId="968f4b965d9c7392" providerId="LiveId" clId="{F21C62AE-89EF-439D-94C2-55D06FBE28A1}" dt="2024-07-17T07:46:26.279" v="16861" actId="1076"/>
          <ac:spMkLst>
            <pc:docMk/>
            <pc:sldMk cId="2885284439" sldId="593"/>
            <ac:spMk id="11" creationId="{A4800F61-A414-5111-E32A-B681E0AF0694}"/>
          </ac:spMkLst>
        </pc:spChg>
        <pc:picChg chg="add mod">
          <ac:chgData name="Justin Vacquerie" userId="968f4b965d9c7392" providerId="LiveId" clId="{F21C62AE-89EF-439D-94C2-55D06FBE28A1}" dt="2024-07-15T10:40:27.815" v="11792" actId="1076"/>
          <ac:picMkLst>
            <pc:docMk/>
            <pc:sldMk cId="2885284439" sldId="593"/>
            <ac:picMk id="6" creationId="{B4BC3396-0D01-3689-D05E-D57A82AFFD5F}"/>
          </ac:picMkLst>
        </pc:picChg>
      </pc:sldChg>
      <pc:sldChg chg="addSp delSp modSp add mod modNotesTx">
        <pc:chgData name="Justin Vacquerie" userId="968f4b965d9c7392" providerId="LiveId" clId="{F21C62AE-89EF-439D-94C2-55D06FBE28A1}" dt="2024-07-19T10:07:41.918" v="34915" actId="313"/>
        <pc:sldMkLst>
          <pc:docMk/>
          <pc:sldMk cId="717459832" sldId="594"/>
        </pc:sldMkLst>
        <pc:spChg chg="del mod">
          <ac:chgData name="Justin Vacquerie" userId="968f4b965d9c7392" providerId="LiveId" clId="{F21C62AE-89EF-439D-94C2-55D06FBE28A1}" dt="2024-07-15T10:43:47.069" v="11999" actId="478"/>
          <ac:spMkLst>
            <pc:docMk/>
            <pc:sldMk cId="717459832" sldId="594"/>
            <ac:spMk id="5" creationId="{513E1B13-EBD6-75C1-DF03-EC8E62D7F08E}"/>
          </ac:spMkLst>
        </pc:spChg>
        <pc:spChg chg="add mod">
          <ac:chgData name="Justin Vacquerie" userId="968f4b965d9c7392" providerId="LiveId" clId="{F21C62AE-89EF-439D-94C2-55D06FBE28A1}" dt="2024-07-19T10:04:08.082" v="34476" actId="113"/>
          <ac:spMkLst>
            <pc:docMk/>
            <pc:sldMk cId="717459832" sldId="594"/>
            <ac:spMk id="5" creationId="{C8F29990-3C26-93E2-B36F-9467853FA1B2}"/>
          </ac:spMkLst>
        </pc:spChg>
        <pc:spChg chg="add del mod">
          <ac:chgData name="Justin Vacquerie" userId="968f4b965d9c7392" providerId="LiveId" clId="{F21C62AE-89EF-439D-94C2-55D06FBE28A1}" dt="2024-07-16T06:48:11.242" v="14022" actId="478"/>
          <ac:spMkLst>
            <pc:docMk/>
            <pc:sldMk cId="717459832" sldId="594"/>
            <ac:spMk id="6" creationId="{F6001887-70E2-6CCE-921C-15C03F4AFC30}"/>
          </ac:spMkLst>
        </pc:spChg>
        <pc:spChg chg="add mod">
          <ac:chgData name="Justin Vacquerie" userId="968f4b965d9c7392" providerId="LiveId" clId="{F21C62AE-89EF-439D-94C2-55D06FBE28A1}" dt="2024-07-16T06:48:11.434" v="14023"/>
          <ac:spMkLst>
            <pc:docMk/>
            <pc:sldMk cId="717459832" sldId="594"/>
            <ac:spMk id="10" creationId="{6E9D44B2-368F-9056-AE32-8E765A29E1BE}"/>
          </ac:spMkLst>
        </pc:spChg>
        <pc:spChg chg="add mod">
          <ac:chgData name="Justin Vacquerie" userId="968f4b965d9c7392" providerId="LiveId" clId="{F21C62AE-89EF-439D-94C2-55D06FBE28A1}" dt="2024-07-16T10:08:07.633" v="14478"/>
          <ac:spMkLst>
            <pc:docMk/>
            <pc:sldMk cId="717459832" sldId="594"/>
            <ac:spMk id="11" creationId="{42426A58-A195-5D49-FF9D-22F8B8E27728}"/>
          </ac:spMkLst>
        </pc:spChg>
        <pc:spChg chg="add mod">
          <ac:chgData name="Justin Vacquerie" userId="968f4b965d9c7392" providerId="LiveId" clId="{F21C62AE-89EF-439D-94C2-55D06FBE28A1}" dt="2024-07-16T10:08:07.633" v="14478"/>
          <ac:spMkLst>
            <pc:docMk/>
            <pc:sldMk cId="717459832" sldId="594"/>
            <ac:spMk id="12" creationId="{D7BC8580-98DD-CED2-789F-60277976AF0E}"/>
          </ac:spMkLst>
        </pc:spChg>
        <pc:picChg chg="add mod">
          <ac:chgData name="Justin Vacquerie" userId="968f4b965d9c7392" providerId="LiveId" clId="{F21C62AE-89EF-439D-94C2-55D06FBE28A1}" dt="2024-07-16T10:08:07.633" v="14478"/>
          <ac:picMkLst>
            <pc:docMk/>
            <pc:sldMk cId="717459832" sldId="594"/>
            <ac:picMk id="6" creationId="{6A6DEBA5-649A-7316-491C-72178F545AB1}"/>
          </ac:picMkLst>
        </pc:picChg>
        <pc:picChg chg="add mod">
          <ac:chgData name="Justin Vacquerie" userId="968f4b965d9c7392" providerId="LiveId" clId="{F21C62AE-89EF-439D-94C2-55D06FBE28A1}" dt="2024-07-16T08:47:22.259" v="14038" actId="1076"/>
          <ac:picMkLst>
            <pc:docMk/>
            <pc:sldMk cId="717459832" sldId="594"/>
            <ac:picMk id="8" creationId="{16E33014-7821-CBA3-0CC1-67B527728D8E}"/>
          </ac:picMkLst>
        </pc:picChg>
        <pc:picChg chg="add mod">
          <ac:chgData name="Justin Vacquerie" userId="968f4b965d9c7392" providerId="LiveId" clId="{F21C62AE-89EF-439D-94C2-55D06FBE28A1}" dt="2024-07-16T10:08:07.633" v="14478"/>
          <ac:picMkLst>
            <pc:docMk/>
            <pc:sldMk cId="717459832" sldId="594"/>
            <ac:picMk id="13" creationId="{40BA8136-B4D5-DC74-4E3A-814714F3307D}"/>
          </ac:picMkLst>
        </pc:picChg>
      </pc:sldChg>
      <pc:sldChg chg="addSp delSp modSp add mod modNotesTx">
        <pc:chgData name="Justin Vacquerie" userId="968f4b965d9c7392" providerId="LiveId" clId="{F21C62AE-89EF-439D-94C2-55D06FBE28A1}" dt="2024-07-19T09:57:52.152" v="33538" actId="20577"/>
        <pc:sldMkLst>
          <pc:docMk/>
          <pc:sldMk cId="1638067251" sldId="595"/>
        </pc:sldMkLst>
        <pc:spChg chg="add mod">
          <ac:chgData name="Justin Vacquerie" userId="968f4b965d9c7392" providerId="LiveId" clId="{F21C62AE-89EF-439D-94C2-55D06FBE28A1}" dt="2024-07-18T06:29:12.289" v="18823" actId="113"/>
          <ac:spMkLst>
            <pc:docMk/>
            <pc:sldMk cId="1638067251" sldId="595"/>
            <ac:spMk id="5" creationId="{7788874C-7279-15EC-8510-5ED589744C67}"/>
          </ac:spMkLst>
        </pc:spChg>
        <pc:spChg chg="del">
          <ac:chgData name="Justin Vacquerie" userId="968f4b965d9c7392" providerId="LiveId" clId="{F21C62AE-89EF-439D-94C2-55D06FBE28A1}" dt="2024-07-15T12:32:59.591" v="12555" actId="478"/>
          <ac:spMkLst>
            <pc:docMk/>
            <pc:sldMk cId="1638067251" sldId="595"/>
            <ac:spMk id="5" creationId="{7EDE7FA2-647C-E25F-2EC9-5FCCFBE9F3F4}"/>
          </ac:spMkLst>
        </pc:spChg>
        <pc:spChg chg="add mod">
          <ac:chgData name="Justin Vacquerie" userId="968f4b965d9c7392" providerId="LiveId" clId="{F21C62AE-89EF-439D-94C2-55D06FBE28A1}" dt="2024-07-15T14:19:21.784" v="13647"/>
          <ac:spMkLst>
            <pc:docMk/>
            <pc:sldMk cId="1638067251" sldId="595"/>
            <ac:spMk id="6" creationId="{ECDD6DC5-7738-69C2-66E9-0EB7592352E6}"/>
          </ac:spMkLst>
        </pc:spChg>
        <pc:spChg chg="mod">
          <ac:chgData name="Justin Vacquerie" userId="968f4b965d9c7392" providerId="LiveId" clId="{F21C62AE-89EF-439D-94C2-55D06FBE28A1}" dt="2024-07-16T06:48:25.953" v="14025" actId="20577"/>
          <ac:spMkLst>
            <pc:docMk/>
            <pc:sldMk cId="1638067251" sldId="595"/>
            <ac:spMk id="10" creationId="{1729C6A1-97C8-EDE7-D836-BB3AB5344E17}"/>
          </ac:spMkLst>
        </pc:spChg>
        <pc:spChg chg="add mod">
          <ac:chgData name="Justin Vacquerie" userId="968f4b965d9c7392" providerId="LiveId" clId="{F21C62AE-89EF-439D-94C2-55D06FBE28A1}" dt="2024-07-16T12:31:14.920" v="14656" actId="1076"/>
          <ac:spMkLst>
            <pc:docMk/>
            <pc:sldMk cId="1638067251" sldId="595"/>
            <ac:spMk id="14" creationId="{FF255C95-CC53-2B31-417F-EA21A7FFD9A9}"/>
          </ac:spMkLst>
        </pc:spChg>
        <pc:picChg chg="add del mod">
          <ac:chgData name="Justin Vacquerie" userId="968f4b965d9c7392" providerId="LiveId" clId="{F21C62AE-89EF-439D-94C2-55D06FBE28A1}" dt="2024-07-16T09:12:24.519" v="14319" actId="478"/>
          <ac:picMkLst>
            <pc:docMk/>
            <pc:sldMk cId="1638067251" sldId="595"/>
            <ac:picMk id="8" creationId="{404E2A95-D5E1-D641-9BB0-778637A13F35}"/>
          </ac:picMkLst>
        </pc:picChg>
        <pc:picChg chg="add mod">
          <ac:chgData name="Justin Vacquerie" userId="968f4b965d9c7392" providerId="LiveId" clId="{F21C62AE-89EF-439D-94C2-55D06FBE28A1}" dt="2024-07-16T12:31:18.860" v="14657" actId="1076"/>
          <ac:picMkLst>
            <pc:docMk/>
            <pc:sldMk cId="1638067251" sldId="595"/>
            <ac:picMk id="8" creationId="{5563574C-71F8-08D8-47D6-386F48D5CB30}"/>
          </ac:picMkLst>
        </pc:picChg>
        <pc:picChg chg="del">
          <ac:chgData name="Justin Vacquerie" userId="968f4b965d9c7392" providerId="LiveId" clId="{F21C62AE-89EF-439D-94C2-55D06FBE28A1}" dt="2024-07-15T12:32:52.959" v="12553" actId="478"/>
          <ac:picMkLst>
            <pc:docMk/>
            <pc:sldMk cId="1638067251" sldId="595"/>
            <ac:picMk id="11" creationId="{36CA0A22-540D-E1C0-DFA9-1727EE8BB3D4}"/>
          </ac:picMkLst>
        </pc:picChg>
        <pc:picChg chg="add del mod">
          <ac:chgData name="Justin Vacquerie" userId="968f4b965d9c7392" providerId="LiveId" clId="{F21C62AE-89EF-439D-94C2-55D06FBE28A1}" dt="2024-07-16T09:57:13.561" v="14396" actId="478"/>
          <ac:picMkLst>
            <pc:docMk/>
            <pc:sldMk cId="1638067251" sldId="595"/>
            <ac:picMk id="12" creationId="{4D0A1E7B-D32F-E042-6C1B-FA36A1B7C85D}"/>
          </ac:picMkLst>
        </pc:picChg>
        <pc:picChg chg="add mod">
          <ac:chgData name="Justin Vacquerie" userId="968f4b965d9c7392" providerId="LiveId" clId="{F21C62AE-89EF-439D-94C2-55D06FBE28A1}" dt="2024-07-16T12:29:40.862" v="14650" actId="1076"/>
          <ac:picMkLst>
            <pc:docMk/>
            <pc:sldMk cId="1638067251" sldId="595"/>
            <ac:picMk id="12" creationId="{6A50FB32-FAA8-020E-B291-EE43D5320975}"/>
          </ac:picMkLst>
        </pc:picChg>
        <pc:picChg chg="del">
          <ac:chgData name="Justin Vacquerie" userId="968f4b965d9c7392" providerId="LiveId" clId="{F21C62AE-89EF-439D-94C2-55D06FBE28A1}" dt="2024-07-15T12:32:56.067" v="12554" actId="478"/>
          <ac:picMkLst>
            <pc:docMk/>
            <pc:sldMk cId="1638067251" sldId="595"/>
            <ac:picMk id="13" creationId="{8805A436-B732-9948-16A1-982A14861E4D}"/>
          </ac:picMkLst>
        </pc:picChg>
        <pc:picChg chg="add del mod">
          <ac:chgData name="Justin Vacquerie" userId="968f4b965d9c7392" providerId="LiveId" clId="{F21C62AE-89EF-439D-94C2-55D06FBE28A1}" dt="2024-07-16T09:57:14.193" v="14397" actId="478"/>
          <ac:picMkLst>
            <pc:docMk/>
            <pc:sldMk cId="1638067251" sldId="595"/>
            <ac:picMk id="14" creationId="{3889E060-F06E-D091-986C-9AA1032CA798}"/>
          </ac:picMkLst>
        </pc:picChg>
        <pc:picChg chg="add del mod">
          <ac:chgData name="Justin Vacquerie" userId="968f4b965d9c7392" providerId="LiveId" clId="{F21C62AE-89EF-439D-94C2-55D06FBE28A1}" dt="2024-07-16T12:47:36.667" v="14710" actId="478"/>
          <ac:picMkLst>
            <pc:docMk/>
            <pc:sldMk cId="1638067251" sldId="595"/>
            <ac:picMk id="16" creationId="{33ACDF6F-8D83-D706-BAD5-1EBC978F5253}"/>
          </ac:picMkLst>
        </pc:picChg>
        <pc:picChg chg="add mod">
          <ac:chgData name="Justin Vacquerie" userId="968f4b965d9c7392" providerId="LiveId" clId="{F21C62AE-89EF-439D-94C2-55D06FBE28A1}" dt="2024-07-16T12:47:50.014" v="14716" actId="1076"/>
          <ac:picMkLst>
            <pc:docMk/>
            <pc:sldMk cId="1638067251" sldId="595"/>
            <ac:picMk id="17" creationId="{A17A4BAB-7EAD-F1EB-DDB3-7C008B9DB210}"/>
          </ac:picMkLst>
        </pc:picChg>
        <pc:picChg chg="add del mod">
          <ac:chgData name="Justin Vacquerie" userId="968f4b965d9c7392" providerId="LiveId" clId="{F21C62AE-89EF-439D-94C2-55D06FBE28A1}" dt="2024-07-16T12:28:27.968" v="14637" actId="478"/>
          <ac:picMkLst>
            <pc:docMk/>
            <pc:sldMk cId="1638067251" sldId="595"/>
            <ac:picMk id="19" creationId="{20BD0266-36AC-8A38-A16D-728E8F1EDA1A}"/>
          </ac:picMkLst>
        </pc:picChg>
        <pc:picChg chg="add del mod">
          <ac:chgData name="Justin Vacquerie" userId="968f4b965d9c7392" providerId="LiveId" clId="{F21C62AE-89EF-439D-94C2-55D06FBE28A1}" dt="2024-07-16T12:29:22.517" v="14641" actId="478"/>
          <ac:picMkLst>
            <pc:docMk/>
            <pc:sldMk cId="1638067251" sldId="595"/>
            <ac:picMk id="21" creationId="{FA586D07-DB17-6D64-B163-C80A45666F2C}"/>
          </ac:picMkLst>
        </pc:picChg>
      </pc:sldChg>
      <pc:sldChg chg="add del">
        <pc:chgData name="Justin Vacquerie" userId="968f4b965d9c7392" providerId="LiveId" clId="{F21C62AE-89EF-439D-94C2-55D06FBE28A1}" dt="2024-07-15T12:32:43.836" v="12547" actId="47"/>
        <pc:sldMkLst>
          <pc:docMk/>
          <pc:sldMk cId="4169756119" sldId="595"/>
        </pc:sldMkLst>
      </pc:sldChg>
      <pc:sldChg chg="addSp delSp modSp add mod modNotesTx">
        <pc:chgData name="Justin Vacquerie" userId="968f4b965d9c7392" providerId="LiveId" clId="{F21C62AE-89EF-439D-94C2-55D06FBE28A1}" dt="2024-07-19T09:41:22.882" v="32263" actId="20577"/>
        <pc:sldMkLst>
          <pc:docMk/>
          <pc:sldMk cId="26434651" sldId="596"/>
        </pc:sldMkLst>
        <pc:spChg chg="mod">
          <ac:chgData name="Justin Vacquerie" userId="968f4b965d9c7392" providerId="LiveId" clId="{F21C62AE-89EF-439D-94C2-55D06FBE28A1}" dt="2024-07-19T08:27:01.659" v="29211" actId="20577"/>
          <ac:spMkLst>
            <pc:docMk/>
            <pc:sldMk cId="26434651" sldId="596"/>
            <ac:spMk id="5" creationId="{7EDE7FA2-647C-E25F-2EC9-5FCCFBE9F3F4}"/>
          </ac:spMkLst>
        </pc:spChg>
        <pc:spChg chg="mod">
          <ac:chgData name="Justin Vacquerie" userId="968f4b965d9c7392" providerId="LiveId" clId="{F21C62AE-89EF-439D-94C2-55D06FBE28A1}" dt="2024-07-16T06:44:54.013" v="13976" actId="20577"/>
          <ac:spMkLst>
            <pc:docMk/>
            <pc:sldMk cId="26434651" sldId="596"/>
            <ac:spMk id="10" creationId="{1729C6A1-97C8-EDE7-D836-BB3AB5344E17}"/>
          </ac:spMkLst>
        </pc:spChg>
        <pc:picChg chg="add mod">
          <ac:chgData name="Justin Vacquerie" userId="968f4b965d9c7392" providerId="LiveId" clId="{F21C62AE-89EF-439D-94C2-55D06FBE28A1}" dt="2024-07-16T06:46:20.985" v="13979" actId="1076"/>
          <ac:picMkLst>
            <pc:docMk/>
            <pc:sldMk cId="26434651" sldId="596"/>
            <ac:picMk id="8" creationId="{548219F0-E881-9A5D-1F22-5B4855B96A51}"/>
          </ac:picMkLst>
        </pc:picChg>
        <pc:picChg chg="add mod">
          <ac:chgData name="Justin Vacquerie" userId="968f4b965d9c7392" providerId="LiveId" clId="{F21C62AE-89EF-439D-94C2-55D06FBE28A1}" dt="2024-07-16T06:46:27.887" v="13981" actId="1076"/>
          <ac:picMkLst>
            <pc:docMk/>
            <pc:sldMk cId="26434651" sldId="596"/>
            <ac:picMk id="12" creationId="{CB8E1F1F-2EA9-7CCD-735A-BDC03B164B67}"/>
          </ac:picMkLst>
        </pc:picChg>
        <pc:picChg chg="del">
          <ac:chgData name="Justin Vacquerie" userId="968f4b965d9c7392" providerId="LiveId" clId="{F21C62AE-89EF-439D-94C2-55D06FBE28A1}" dt="2024-07-15T14:07:10.872" v="13610" actId="478"/>
          <ac:picMkLst>
            <pc:docMk/>
            <pc:sldMk cId="26434651" sldId="596"/>
            <ac:picMk id="17" creationId="{9603DD09-734E-04A5-F4A0-FAF21CB71685}"/>
          </ac:picMkLst>
        </pc:picChg>
      </pc:sldChg>
      <pc:sldChg chg="addSp delSp modSp add del mod">
        <pc:chgData name="Justin Vacquerie" userId="968f4b965d9c7392" providerId="LiveId" clId="{F21C62AE-89EF-439D-94C2-55D06FBE28A1}" dt="2024-07-16T06:45:11.048" v="13977" actId="47"/>
        <pc:sldMkLst>
          <pc:docMk/>
          <pc:sldMk cId="912884483" sldId="597"/>
        </pc:sldMkLst>
        <pc:spChg chg="mod">
          <ac:chgData name="Justin Vacquerie" userId="968f4b965d9c7392" providerId="LiveId" clId="{F21C62AE-89EF-439D-94C2-55D06FBE28A1}" dt="2024-07-16T05:58:25.489" v="13818" actId="113"/>
          <ac:spMkLst>
            <pc:docMk/>
            <pc:sldMk cId="912884483" sldId="597"/>
            <ac:spMk id="5" creationId="{7EDE7FA2-647C-E25F-2EC9-5FCCFBE9F3F4}"/>
          </ac:spMkLst>
        </pc:spChg>
        <pc:spChg chg="mod">
          <ac:chgData name="Justin Vacquerie" userId="968f4b965d9c7392" providerId="LiveId" clId="{F21C62AE-89EF-439D-94C2-55D06FBE28A1}" dt="2024-07-16T06:44:48.432" v="13974" actId="20577"/>
          <ac:spMkLst>
            <pc:docMk/>
            <pc:sldMk cId="912884483" sldId="597"/>
            <ac:spMk id="10" creationId="{1729C6A1-97C8-EDE7-D836-BB3AB5344E17}"/>
          </ac:spMkLst>
        </pc:spChg>
        <pc:picChg chg="add del mod">
          <ac:chgData name="Justin Vacquerie" userId="968f4b965d9c7392" providerId="LiveId" clId="{F21C62AE-89EF-439D-94C2-55D06FBE28A1}" dt="2024-07-15T14:10:37.157" v="13619" actId="478"/>
          <ac:picMkLst>
            <pc:docMk/>
            <pc:sldMk cId="912884483" sldId="597"/>
            <ac:picMk id="8" creationId="{9327AE1A-F5D7-88F1-6ABB-B9AB961CC9C5}"/>
          </ac:picMkLst>
        </pc:picChg>
        <pc:picChg chg="add mod">
          <ac:chgData name="Justin Vacquerie" userId="968f4b965d9c7392" providerId="LiveId" clId="{F21C62AE-89EF-439D-94C2-55D06FBE28A1}" dt="2024-07-15T14:11:01.428" v="13624" actId="1076"/>
          <ac:picMkLst>
            <pc:docMk/>
            <pc:sldMk cId="912884483" sldId="597"/>
            <ac:picMk id="12" creationId="{5AEE4B2C-5816-6695-A745-C9F798A71BFB}"/>
          </ac:picMkLst>
        </pc:picChg>
        <pc:picChg chg="add mod">
          <ac:chgData name="Justin Vacquerie" userId="968f4b965d9c7392" providerId="LiveId" clId="{F21C62AE-89EF-439D-94C2-55D06FBE28A1}" dt="2024-07-15T14:11:33.494" v="13632" actId="14100"/>
          <ac:picMkLst>
            <pc:docMk/>
            <pc:sldMk cId="912884483" sldId="597"/>
            <ac:picMk id="15" creationId="{9E256E2F-5CB3-F02F-C29A-106C39E6D144}"/>
          </ac:picMkLst>
        </pc:picChg>
        <pc:picChg chg="del">
          <ac:chgData name="Justin Vacquerie" userId="968f4b965d9c7392" providerId="LiveId" clId="{F21C62AE-89EF-439D-94C2-55D06FBE28A1}" dt="2024-07-15T14:09:35.831" v="13615" actId="478"/>
          <ac:picMkLst>
            <pc:docMk/>
            <pc:sldMk cId="912884483" sldId="597"/>
            <ac:picMk id="17" creationId="{9603DD09-734E-04A5-F4A0-FAF21CB71685}"/>
          </ac:picMkLst>
        </pc:picChg>
      </pc:sldChg>
      <pc:sldChg chg="new del">
        <pc:chgData name="Justin Vacquerie" userId="968f4b965d9c7392" providerId="LiveId" clId="{F21C62AE-89EF-439D-94C2-55D06FBE28A1}" dt="2024-07-15T14:24:32.063" v="13650" actId="47"/>
        <pc:sldMkLst>
          <pc:docMk/>
          <pc:sldMk cId="985634474" sldId="598"/>
        </pc:sldMkLst>
      </pc:sldChg>
      <pc:sldChg chg="addSp delSp modSp add del mod">
        <pc:chgData name="Justin Vacquerie" userId="968f4b965d9c7392" providerId="LiveId" clId="{F21C62AE-89EF-439D-94C2-55D06FBE28A1}" dt="2024-07-16T06:45:15.300" v="13978" actId="47"/>
        <pc:sldMkLst>
          <pc:docMk/>
          <pc:sldMk cId="1712400550" sldId="598"/>
        </pc:sldMkLst>
        <pc:picChg chg="del">
          <ac:chgData name="Justin Vacquerie" userId="968f4b965d9c7392" providerId="LiveId" clId="{F21C62AE-89EF-439D-94C2-55D06FBE28A1}" dt="2024-07-16T06:13:33.557" v="13863" actId="478"/>
          <ac:picMkLst>
            <pc:docMk/>
            <pc:sldMk cId="1712400550" sldId="598"/>
            <ac:picMk id="8" creationId="{0C6362BE-BCB3-0A53-98D7-08A40E94D43E}"/>
          </ac:picMkLst>
        </pc:picChg>
        <pc:picChg chg="add mod">
          <ac:chgData name="Justin Vacquerie" userId="968f4b965d9c7392" providerId="LiveId" clId="{F21C62AE-89EF-439D-94C2-55D06FBE28A1}" dt="2024-07-16T06:14:37.833" v="13882" actId="1076"/>
          <ac:picMkLst>
            <pc:docMk/>
            <pc:sldMk cId="1712400550" sldId="598"/>
            <ac:picMk id="11" creationId="{73D6A68A-D2A0-4545-5510-DE86403905E9}"/>
          </ac:picMkLst>
        </pc:picChg>
        <pc:picChg chg="add mod">
          <ac:chgData name="Justin Vacquerie" userId="968f4b965d9c7392" providerId="LiveId" clId="{F21C62AE-89EF-439D-94C2-55D06FBE28A1}" dt="2024-07-16T06:14:43.680" v="13883" actId="1076"/>
          <ac:picMkLst>
            <pc:docMk/>
            <pc:sldMk cId="1712400550" sldId="598"/>
            <ac:picMk id="13" creationId="{873CB671-AB1F-F821-6780-31A87CD33D78}"/>
          </ac:picMkLst>
        </pc:picChg>
      </pc:sldChg>
      <pc:sldChg chg="addSp delSp modSp new mod modNotesTx">
        <pc:chgData name="Justin Vacquerie" userId="968f4b965d9c7392" providerId="LiveId" clId="{F21C62AE-89EF-439D-94C2-55D06FBE28A1}" dt="2024-07-19T11:55:52.241" v="35891" actId="20577"/>
        <pc:sldMkLst>
          <pc:docMk/>
          <pc:sldMk cId="2454275053" sldId="599"/>
        </pc:sldMkLst>
        <pc:spChg chg="del">
          <ac:chgData name="Justin Vacquerie" userId="968f4b965d9c7392" providerId="LiveId" clId="{F21C62AE-89EF-439D-94C2-55D06FBE28A1}" dt="2024-07-16T06:44:17.314" v="13962" actId="478"/>
          <ac:spMkLst>
            <pc:docMk/>
            <pc:sldMk cId="2454275053" sldId="599"/>
            <ac:spMk id="5" creationId="{1CA55AE7-CF7C-7C0E-B27A-EADF335E1145}"/>
          </ac:spMkLst>
        </pc:spChg>
        <pc:spChg chg="add mod">
          <ac:chgData name="Justin Vacquerie" userId="968f4b965d9c7392" providerId="LiveId" clId="{F21C62AE-89EF-439D-94C2-55D06FBE28A1}" dt="2024-07-16T08:46:55.255" v="14036" actId="20577"/>
          <ac:spMkLst>
            <pc:docMk/>
            <pc:sldMk cId="2454275053" sldId="599"/>
            <ac:spMk id="5" creationId="{87F8E7A3-7F67-1808-1E15-52EE5223770A}"/>
          </ac:spMkLst>
        </pc:spChg>
        <pc:spChg chg="add del">
          <ac:chgData name="Justin Vacquerie" userId="968f4b965d9c7392" providerId="LiveId" clId="{F21C62AE-89EF-439D-94C2-55D06FBE28A1}" dt="2024-07-16T08:47:30.784" v="14041" actId="478"/>
          <ac:spMkLst>
            <pc:docMk/>
            <pc:sldMk cId="2454275053" sldId="599"/>
            <ac:spMk id="6" creationId="{7C0BB1FF-4F1A-CBE4-D291-C08FA9A1916E}"/>
          </ac:spMkLst>
        </pc:spChg>
        <pc:spChg chg="add mod">
          <ac:chgData name="Justin Vacquerie" userId="968f4b965d9c7392" providerId="LiveId" clId="{F21C62AE-89EF-439D-94C2-55D06FBE28A1}" dt="2024-07-16T06:44:17.519" v="13963"/>
          <ac:spMkLst>
            <pc:docMk/>
            <pc:sldMk cId="2454275053" sldId="599"/>
            <ac:spMk id="7" creationId="{F7D5A645-B73C-C176-373B-CF58D25E2BA7}"/>
          </ac:spMkLst>
        </pc:spChg>
        <pc:spChg chg="add del mod">
          <ac:chgData name="Justin Vacquerie" userId="968f4b965d9c7392" providerId="LiveId" clId="{F21C62AE-89EF-439D-94C2-55D06FBE28A1}" dt="2024-07-16T08:46:50.752" v="14029" actId="478"/>
          <ac:spMkLst>
            <pc:docMk/>
            <pc:sldMk cId="2454275053" sldId="599"/>
            <ac:spMk id="8" creationId="{349389D7-7341-1419-198F-8A8DF3DED316}"/>
          </ac:spMkLst>
        </pc:spChg>
        <pc:spChg chg="add mod">
          <ac:chgData name="Justin Vacquerie" userId="968f4b965d9c7392" providerId="LiveId" clId="{F21C62AE-89EF-439D-94C2-55D06FBE28A1}" dt="2024-07-16T12:31:57.434" v="14665" actId="1076"/>
          <ac:spMkLst>
            <pc:docMk/>
            <pc:sldMk cId="2454275053" sldId="599"/>
            <ac:spMk id="9" creationId="{7E856BEC-6210-8560-F241-3ECF04786898}"/>
          </ac:spMkLst>
        </pc:spChg>
        <pc:spChg chg="add mod">
          <ac:chgData name="Justin Vacquerie" userId="968f4b965d9c7392" providerId="LiveId" clId="{F21C62AE-89EF-439D-94C2-55D06FBE28A1}" dt="2024-07-16T08:47:29.285" v="14040"/>
          <ac:spMkLst>
            <pc:docMk/>
            <pc:sldMk cId="2454275053" sldId="599"/>
            <ac:spMk id="9" creationId="{A04082A7-B4DF-EED5-77C9-750BA7F7B3DB}"/>
          </ac:spMkLst>
        </pc:spChg>
        <pc:spChg chg="add mod">
          <ac:chgData name="Justin Vacquerie" userId="968f4b965d9c7392" providerId="LiveId" clId="{F21C62AE-89EF-439D-94C2-55D06FBE28A1}" dt="2024-07-19T10:04:35.385" v="34479" actId="113"/>
          <ac:spMkLst>
            <pc:docMk/>
            <pc:sldMk cId="2454275053" sldId="599"/>
            <ac:spMk id="10" creationId="{9747EA83-8E51-13A6-F439-3D90A7C70B45}"/>
          </ac:spMkLst>
        </pc:spChg>
        <pc:picChg chg="add mod">
          <ac:chgData name="Justin Vacquerie" userId="968f4b965d9c7392" providerId="LiveId" clId="{F21C62AE-89EF-439D-94C2-55D06FBE28A1}" dt="2024-07-16T12:31:59.859" v="14666" actId="1076"/>
          <ac:picMkLst>
            <pc:docMk/>
            <pc:sldMk cId="2454275053" sldId="599"/>
            <ac:picMk id="6" creationId="{CD403B0F-6958-736A-73AF-0F3C0AC2C8F7}"/>
          </ac:picMkLst>
        </pc:picChg>
        <pc:picChg chg="add mod">
          <ac:chgData name="Justin Vacquerie" userId="968f4b965d9c7392" providerId="LiveId" clId="{F21C62AE-89EF-439D-94C2-55D06FBE28A1}" dt="2024-07-16T12:43:57.100" v="14671" actId="1076"/>
          <ac:picMkLst>
            <pc:docMk/>
            <pc:sldMk cId="2454275053" sldId="599"/>
            <ac:picMk id="12" creationId="{63D6DDEC-0337-5302-E880-CEEC0B95FE58}"/>
          </ac:picMkLst>
        </pc:picChg>
        <pc:picChg chg="add mod">
          <ac:chgData name="Justin Vacquerie" userId="968f4b965d9c7392" providerId="LiveId" clId="{F21C62AE-89EF-439D-94C2-55D06FBE28A1}" dt="2024-07-16T12:45:11.208" v="14681" actId="14100"/>
          <ac:picMkLst>
            <pc:docMk/>
            <pc:sldMk cId="2454275053" sldId="599"/>
            <ac:picMk id="14" creationId="{676E096F-8B8B-83FF-0AA9-09B6A0D4407F}"/>
          </ac:picMkLst>
        </pc:picChg>
      </pc:sldChg>
      <pc:sldChg chg="add del">
        <pc:chgData name="Justin Vacquerie" userId="968f4b965d9c7392" providerId="LiveId" clId="{F21C62AE-89EF-439D-94C2-55D06FBE28A1}" dt="2024-07-16T13:32:34.774" v="15184" actId="47"/>
        <pc:sldMkLst>
          <pc:docMk/>
          <pc:sldMk cId="1199400963" sldId="600"/>
        </pc:sldMkLst>
      </pc:sldChg>
      <pc:sldChg chg="addSp delSp modSp add mod modNotesTx">
        <pc:chgData name="Justin Vacquerie" userId="968f4b965d9c7392" providerId="LiveId" clId="{F21C62AE-89EF-439D-94C2-55D06FBE28A1}" dt="2024-07-19T13:01:09.945" v="41858" actId="20577"/>
        <pc:sldMkLst>
          <pc:docMk/>
          <pc:sldMk cId="2830712611" sldId="600"/>
        </pc:sldMkLst>
        <pc:spChg chg="mod">
          <ac:chgData name="Justin Vacquerie" userId="968f4b965d9c7392" providerId="LiveId" clId="{F21C62AE-89EF-439D-94C2-55D06FBE28A1}" dt="2024-07-18T12:07:50.807" v="19379" actId="20577"/>
          <ac:spMkLst>
            <pc:docMk/>
            <pc:sldMk cId="2830712611" sldId="600"/>
            <ac:spMk id="5" creationId="{40AF80EB-739D-C916-B5EB-A033EA5A5F7B}"/>
          </ac:spMkLst>
        </pc:spChg>
        <pc:spChg chg="add mod">
          <ac:chgData name="Justin Vacquerie" userId="968f4b965d9c7392" providerId="LiveId" clId="{F21C62AE-89EF-439D-94C2-55D06FBE28A1}" dt="2024-07-18T07:27:45.026" v="19354" actId="1076"/>
          <ac:spMkLst>
            <pc:docMk/>
            <pc:sldMk cId="2830712611" sldId="600"/>
            <ac:spMk id="6" creationId="{F142AB52-E8A3-F2ED-D0A6-47E9EC40ED29}"/>
          </ac:spMkLst>
        </pc:spChg>
        <pc:spChg chg="mod">
          <ac:chgData name="Justin Vacquerie" userId="968f4b965d9c7392" providerId="LiveId" clId="{F21C62AE-89EF-439D-94C2-55D06FBE28A1}" dt="2024-07-17T06:48:01.735" v="16632" actId="20577"/>
          <ac:spMkLst>
            <pc:docMk/>
            <pc:sldMk cId="2830712611" sldId="600"/>
            <ac:spMk id="7" creationId="{E768417C-8353-199C-7E62-F457F1944363}"/>
          </ac:spMkLst>
        </pc:spChg>
        <pc:spChg chg="add mod">
          <ac:chgData name="Justin Vacquerie" userId="968f4b965d9c7392" providerId="LiveId" clId="{F21C62AE-89EF-439D-94C2-55D06FBE28A1}" dt="2024-07-17T15:38:18.187" v="18689"/>
          <ac:spMkLst>
            <pc:docMk/>
            <pc:sldMk cId="2830712611" sldId="600"/>
            <ac:spMk id="10" creationId="{905D47CB-9C1E-D5F7-F0E8-EEA7A1E8C4FA}"/>
          </ac:spMkLst>
        </pc:spChg>
        <pc:picChg chg="add del mod">
          <ac:chgData name="Justin Vacquerie" userId="968f4b965d9c7392" providerId="LiveId" clId="{F21C62AE-89EF-439D-94C2-55D06FBE28A1}" dt="2024-07-17T08:02:45.358" v="17135" actId="478"/>
          <ac:picMkLst>
            <pc:docMk/>
            <pc:sldMk cId="2830712611" sldId="600"/>
            <ac:picMk id="9" creationId="{5D391FF9-6A5A-93A2-715A-2E161DA73836}"/>
          </ac:picMkLst>
        </pc:picChg>
        <pc:picChg chg="add mod">
          <ac:chgData name="Justin Vacquerie" userId="968f4b965d9c7392" providerId="LiveId" clId="{F21C62AE-89EF-439D-94C2-55D06FBE28A1}" dt="2024-07-17T15:38:21.742" v="18690" actId="1076"/>
          <ac:picMkLst>
            <pc:docMk/>
            <pc:sldMk cId="2830712611" sldId="600"/>
            <ac:picMk id="9" creationId="{CC84F174-6FFC-2AEF-24B8-7E42E2C139AE}"/>
          </ac:picMkLst>
        </pc:picChg>
        <pc:picChg chg="del">
          <ac:chgData name="Justin Vacquerie" userId="968f4b965d9c7392" providerId="LiveId" clId="{F21C62AE-89EF-439D-94C2-55D06FBE28A1}" dt="2024-07-17T06:47:49.032" v="16595" actId="478"/>
          <ac:picMkLst>
            <pc:docMk/>
            <pc:sldMk cId="2830712611" sldId="600"/>
            <ac:picMk id="9" creationId="{D3709833-298A-E6FC-A4E1-7756658BCD4B}"/>
          </ac:picMkLst>
        </pc:picChg>
        <pc:picChg chg="add del mod">
          <ac:chgData name="Justin Vacquerie" userId="968f4b965d9c7392" providerId="LiveId" clId="{F21C62AE-89EF-439D-94C2-55D06FBE28A1}" dt="2024-07-17T08:02:12.931" v="17131" actId="478"/>
          <ac:picMkLst>
            <pc:docMk/>
            <pc:sldMk cId="2830712611" sldId="600"/>
            <ac:picMk id="10" creationId="{F84AF7D6-28B0-D43D-7EDD-6F881B834A4B}"/>
          </ac:picMkLst>
        </pc:picChg>
        <pc:picChg chg="del">
          <ac:chgData name="Justin Vacquerie" userId="968f4b965d9c7392" providerId="LiveId" clId="{F21C62AE-89EF-439D-94C2-55D06FBE28A1}" dt="2024-07-17T06:47:50.257" v="16596" actId="478"/>
          <ac:picMkLst>
            <pc:docMk/>
            <pc:sldMk cId="2830712611" sldId="600"/>
            <ac:picMk id="11" creationId="{68441B8F-82C6-5CB9-09DD-AF877CE4AC26}"/>
          </ac:picMkLst>
        </pc:picChg>
        <pc:picChg chg="add mod">
          <ac:chgData name="Justin Vacquerie" userId="968f4b965d9c7392" providerId="LiveId" clId="{F21C62AE-89EF-439D-94C2-55D06FBE28A1}" dt="2024-07-17T08:02:56.069" v="17142" actId="1076"/>
          <ac:picMkLst>
            <pc:docMk/>
            <pc:sldMk cId="2830712611" sldId="600"/>
            <ac:picMk id="12" creationId="{7BF6AEC2-8027-A5BB-4EC8-A91B7789BBA0}"/>
          </ac:picMkLst>
        </pc:picChg>
        <pc:picChg chg="add mod">
          <ac:chgData name="Justin Vacquerie" userId="968f4b965d9c7392" providerId="LiveId" clId="{F21C62AE-89EF-439D-94C2-55D06FBE28A1}" dt="2024-07-17T14:30:56.317" v="18514" actId="1076"/>
          <ac:picMkLst>
            <pc:docMk/>
            <pc:sldMk cId="2830712611" sldId="600"/>
            <ac:picMk id="14" creationId="{81178A7E-C52A-1F21-4438-0F55C4ED92B4}"/>
          </ac:picMkLst>
        </pc:picChg>
      </pc:sldChg>
      <pc:sldChg chg="addSp delSp modSp add mod modNotesTx">
        <pc:chgData name="Justin Vacquerie" userId="968f4b965d9c7392" providerId="LiveId" clId="{F21C62AE-89EF-439D-94C2-55D06FBE28A1}" dt="2024-07-19T12:05:39.381" v="37239" actId="20577"/>
        <pc:sldMkLst>
          <pc:docMk/>
          <pc:sldMk cId="43440775" sldId="601"/>
        </pc:sldMkLst>
        <pc:picChg chg="del">
          <ac:chgData name="Justin Vacquerie" userId="968f4b965d9c7392" providerId="LiveId" clId="{F21C62AE-89EF-439D-94C2-55D06FBE28A1}" dt="2024-07-17T15:31:37.116" v="18672" actId="478"/>
          <ac:picMkLst>
            <pc:docMk/>
            <pc:sldMk cId="43440775" sldId="601"/>
            <ac:picMk id="6" creationId="{2F244CD0-F185-2A37-791D-839D68F7F21F}"/>
          </ac:picMkLst>
        </pc:picChg>
        <pc:picChg chg="add mod ord">
          <ac:chgData name="Justin Vacquerie" userId="968f4b965d9c7392" providerId="LiveId" clId="{F21C62AE-89EF-439D-94C2-55D06FBE28A1}" dt="2024-07-17T15:32:05.264" v="18682" actId="1076"/>
          <ac:picMkLst>
            <pc:docMk/>
            <pc:sldMk cId="43440775" sldId="601"/>
            <ac:picMk id="8" creationId="{BB354BD2-8E03-E7BA-4D52-E42887B891E4}"/>
          </ac:picMkLst>
        </pc:picChg>
      </pc:sldChg>
      <pc:sldChg chg="addSp delSp modSp add mod modNotesTx">
        <pc:chgData name="Justin Vacquerie" userId="968f4b965d9c7392" providerId="LiveId" clId="{F21C62AE-89EF-439D-94C2-55D06FBE28A1}" dt="2024-07-19T14:59:46.320" v="45447" actId="20577"/>
        <pc:sldMkLst>
          <pc:docMk/>
          <pc:sldMk cId="2951370177" sldId="602"/>
        </pc:sldMkLst>
        <pc:spChg chg="mod">
          <ac:chgData name="Justin Vacquerie" userId="968f4b965d9c7392" providerId="LiveId" clId="{F21C62AE-89EF-439D-94C2-55D06FBE28A1}" dt="2024-07-19T07:13:26.523" v="22728" actId="20577"/>
          <ac:spMkLst>
            <pc:docMk/>
            <pc:sldMk cId="2951370177" sldId="602"/>
            <ac:spMk id="5" creationId="{02CE5541-AA01-5933-ADE6-C9D0513DCBA1}"/>
          </ac:spMkLst>
        </pc:spChg>
        <pc:spChg chg="mod">
          <ac:chgData name="Justin Vacquerie" userId="968f4b965d9c7392" providerId="LiveId" clId="{F21C62AE-89EF-439D-94C2-55D06FBE28A1}" dt="2024-07-18T14:20:15.200" v="22604" actId="20577"/>
          <ac:spMkLst>
            <pc:docMk/>
            <pc:sldMk cId="2951370177" sldId="602"/>
            <ac:spMk id="10" creationId="{C0C972CE-7C0B-AF13-EA5E-71071F4E9F73}"/>
          </ac:spMkLst>
        </pc:spChg>
        <pc:picChg chg="del">
          <ac:chgData name="Justin Vacquerie" userId="968f4b965d9c7392" providerId="LiveId" clId="{F21C62AE-89EF-439D-94C2-55D06FBE28A1}" dt="2024-07-18T12:08:34.627" v="19384" actId="478"/>
          <ac:picMkLst>
            <pc:docMk/>
            <pc:sldMk cId="2951370177" sldId="602"/>
            <ac:picMk id="7" creationId="{A5F1F6E0-FB33-8825-7180-E97A25E75377}"/>
          </ac:picMkLst>
        </pc:picChg>
        <pc:picChg chg="add mod">
          <ac:chgData name="Justin Vacquerie" userId="968f4b965d9c7392" providerId="LiveId" clId="{F21C62AE-89EF-439D-94C2-55D06FBE28A1}" dt="2024-07-19T14:56:25.483" v="45168" actId="1076"/>
          <ac:picMkLst>
            <pc:docMk/>
            <pc:sldMk cId="2951370177" sldId="602"/>
            <ac:picMk id="7" creationId="{F212E6EC-45C5-25D2-6440-EEE4FF1E9EB8}"/>
          </ac:picMkLst>
        </pc:picChg>
        <pc:picChg chg="del mod">
          <ac:chgData name="Justin Vacquerie" userId="968f4b965d9c7392" providerId="LiveId" clId="{F21C62AE-89EF-439D-94C2-55D06FBE28A1}" dt="2024-07-18T12:42:57.975" v="19385" actId="478"/>
          <ac:picMkLst>
            <pc:docMk/>
            <pc:sldMk cId="2951370177" sldId="602"/>
            <ac:picMk id="8" creationId="{BCF35753-421E-6BD3-D0C8-6C3D409DEF14}"/>
          </ac:picMkLst>
        </pc:picChg>
        <pc:picChg chg="add del mod">
          <ac:chgData name="Justin Vacquerie" userId="968f4b965d9c7392" providerId="LiveId" clId="{F21C62AE-89EF-439D-94C2-55D06FBE28A1}" dt="2024-07-19T14:56:17.221" v="45163" actId="478"/>
          <ac:picMkLst>
            <pc:docMk/>
            <pc:sldMk cId="2951370177" sldId="602"/>
            <ac:picMk id="11" creationId="{1A0131CC-5C14-D127-0C8E-7E3E778BAB6F}"/>
          </ac:picMkLst>
        </pc:picChg>
        <pc:picChg chg="add mod">
          <ac:chgData name="Justin Vacquerie" userId="968f4b965d9c7392" providerId="LiveId" clId="{F21C62AE-89EF-439D-94C2-55D06FBE28A1}" dt="2024-07-19T14:58:59.186" v="45375" actId="1076"/>
          <ac:picMkLst>
            <pc:docMk/>
            <pc:sldMk cId="2951370177" sldId="602"/>
            <ac:picMk id="13" creationId="{B4E78F1D-4B0A-9A8A-F6A2-ECBC9C796926}"/>
          </ac:picMkLst>
        </pc:picChg>
      </pc:sldChg>
    </pc:docChg>
  </pc:docChgLst>
  <pc:docChgLst>
    <pc:chgData name="Justin Vacquerie" userId="968f4b965d9c7392" providerId="LiveId" clId="{526188E3-E8A4-4A57-A300-7FF11E2674B9}"/>
    <pc:docChg chg="undo custSel addSld delSld modSld modSection">
      <pc:chgData name="Justin Vacquerie" userId="968f4b965d9c7392" providerId="LiveId" clId="{526188E3-E8A4-4A57-A300-7FF11E2674B9}" dt="2024-04-25T21:06:18.154" v="717" actId="1076"/>
      <pc:docMkLst>
        <pc:docMk/>
      </pc:docMkLst>
      <pc:sldChg chg="modSp mod">
        <pc:chgData name="Justin Vacquerie" userId="968f4b965d9c7392" providerId="LiveId" clId="{526188E3-E8A4-4A57-A300-7FF11E2674B9}" dt="2024-04-25T19:54:07.347" v="71" actId="20577"/>
        <pc:sldMkLst>
          <pc:docMk/>
          <pc:sldMk cId="4285847947" sldId="375"/>
        </pc:sldMkLst>
        <pc:spChg chg="mod">
          <ac:chgData name="Justin Vacquerie" userId="968f4b965d9c7392" providerId="LiveId" clId="{526188E3-E8A4-4A57-A300-7FF11E2674B9}" dt="2024-04-25T19:53:58.020" v="67" actId="20577"/>
          <ac:spMkLst>
            <pc:docMk/>
            <pc:sldMk cId="4285847947" sldId="375"/>
            <ac:spMk id="5" creationId="{99516ACA-375D-1140-8EDA-CE04AAC75809}"/>
          </ac:spMkLst>
        </pc:spChg>
        <pc:spChg chg="mod">
          <ac:chgData name="Justin Vacquerie" userId="968f4b965d9c7392" providerId="LiveId" clId="{526188E3-E8A4-4A57-A300-7FF11E2674B9}" dt="2024-04-25T19:54:07.347" v="71" actId="20577"/>
          <ac:spMkLst>
            <pc:docMk/>
            <pc:sldMk cId="4285847947" sldId="375"/>
            <ac:spMk id="6" creationId="{348362CB-F41D-164B-BAC7-F91A6E68A2AC}"/>
          </ac:spMkLst>
        </pc:spChg>
      </pc:sldChg>
      <pc:sldChg chg="modNotesTx">
        <pc:chgData name="Justin Vacquerie" userId="968f4b965d9c7392" providerId="LiveId" clId="{526188E3-E8A4-4A57-A300-7FF11E2674B9}" dt="2024-04-25T20:09:02.041" v="709" actId="20577"/>
        <pc:sldMkLst>
          <pc:docMk/>
          <pc:sldMk cId="2205920073" sldId="436"/>
        </pc:sldMkLst>
      </pc:sldChg>
      <pc:sldChg chg="del">
        <pc:chgData name="Justin Vacquerie" userId="968f4b965d9c7392" providerId="LiveId" clId="{526188E3-E8A4-4A57-A300-7FF11E2674B9}" dt="2024-04-25T20:07:50.399" v="672" actId="47"/>
        <pc:sldMkLst>
          <pc:docMk/>
          <pc:sldMk cId="1208932672" sldId="443"/>
        </pc:sldMkLst>
      </pc:sldChg>
      <pc:sldChg chg="addSp delSp modSp mod delAnim modNotesTx">
        <pc:chgData name="Justin Vacquerie" userId="968f4b965d9c7392" providerId="LiveId" clId="{526188E3-E8A4-4A57-A300-7FF11E2674B9}" dt="2024-04-25T20:06:21.066" v="538" actId="20577"/>
        <pc:sldMkLst>
          <pc:docMk/>
          <pc:sldMk cId="1314514009" sldId="445"/>
        </pc:sldMkLst>
        <pc:spChg chg="del">
          <ac:chgData name="Justin Vacquerie" userId="968f4b965d9c7392" providerId="LiveId" clId="{526188E3-E8A4-4A57-A300-7FF11E2674B9}" dt="2024-04-25T19:54:31.804" v="76" actId="478"/>
          <ac:spMkLst>
            <pc:docMk/>
            <pc:sldMk cId="1314514009" sldId="445"/>
            <ac:spMk id="5" creationId="{65205115-366E-B471-6499-41DD2306F3D5}"/>
          </ac:spMkLst>
        </pc:spChg>
        <pc:spChg chg="del">
          <ac:chgData name="Justin Vacquerie" userId="968f4b965d9c7392" providerId="LiveId" clId="{526188E3-E8A4-4A57-A300-7FF11E2674B9}" dt="2024-04-25T19:54:29.209" v="75" actId="478"/>
          <ac:spMkLst>
            <pc:docMk/>
            <pc:sldMk cId="1314514009" sldId="445"/>
            <ac:spMk id="6" creationId="{5C2D4CD0-BEBB-0629-2E51-A25C68CC5706}"/>
          </ac:spMkLst>
        </pc:spChg>
        <pc:spChg chg="del">
          <ac:chgData name="Justin Vacquerie" userId="968f4b965d9c7392" providerId="LiveId" clId="{526188E3-E8A4-4A57-A300-7FF11E2674B9}" dt="2024-04-25T19:54:40.639" v="78" actId="478"/>
          <ac:spMkLst>
            <pc:docMk/>
            <pc:sldMk cId="1314514009" sldId="445"/>
            <ac:spMk id="8" creationId="{A25594B4-3BAD-D26B-4DDE-15272C5EA4C5}"/>
          </ac:spMkLst>
        </pc:spChg>
        <pc:spChg chg="mod">
          <ac:chgData name="Justin Vacquerie" userId="968f4b965d9c7392" providerId="LiveId" clId="{526188E3-E8A4-4A57-A300-7FF11E2674B9}" dt="2024-04-25T20:06:21.066" v="538" actId="20577"/>
          <ac:spMkLst>
            <pc:docMk/>
            <pc:sldMk cId="1314514009" sldId="445"/>
            <ac:spMk id="10" creationId="{1729C6A1-97C8-EDE7-D836-BB3AB5344E17}"/>
          </ac:spMkLst>
        </pc:spChg>
        <pc:spChg chg="add del mod">
          <ac:chgData name="Justin Vacquerie" userId="968f4b965d9c7392" providerId="LiveId" clId="{526188E3-E8A4-4A57-A300-7FF11E2674B9}" dt="2024-04-25T19:56:40.551" v="162" actId="478"/>
          <ac:spMkLst>
            <pc:docMk/>
            <pc:sldMk cId="1314514009" sldId="445"/>
            <ac:spMk id="17" creationId="{1CD31D54-25CD-AF28-99CF-2EF1FC6E7AF5}"/>
          </ac:spMkLst>
        </pc:spChg>
        <pc:spChg chg="mod">
          <ac:chgData name="Justin Vacquerie" userId="968f4b965d9c7392" providerId="LiveId" clId="{526188E3-E8A4-4A57-A300-7FF11E2674B9}" dt="2024-04-25T20:06:14.503" v="535" actId="20577"/>
          <ac:spMkLst>
            <pc:docMk/>
            <pc:sldMk cId="1314514009" sldId="445"/>
            <ac:spMk id="18" creationId="{3BED0F00-1453-6CB2-915A-83D8D8BBF4F0}"/>
          </ac:spMkLst>
        </pc:spChg>
        <pc:spChg chg="add del mod">
          <ac:chgData name="Justin Vacquerie" userId="968f4b965d9c7392" providerId="LiveId" clId="{526188E3-E8A4-4A57-A300-7FF11E2674B9}" dt="2024-04-25T19:57:11.996" v="167" actId="478"/>
          <ac:spMkLst>
            <pc:docMk/>
            <pc:sldMk cId="1314514009" sldId="445"/>
            <ac:spMk id="44" creationId="{E5317F7E-B830-2168-83E0-2B36455950F3}"/>
          </ac:spMkLst>
        </pc:spChg>
        <pc:spChg chg="add del mod">
          <ac:chgData name="Justin Vacquerie" userId="968f4b965d9c7392" providerId="LiveId" clId="{526188E3-E8A4-4A57-A300-7FF11E2674B9}" dt="2024-04-25T19:57:04.999" v="165" actId="478"/>
          <ac:spMkLst>
            <pc:docMk/>
            <pc:sldMk cId="1314514009" sldId="445"/>
            <ac:spMk id="45" creationId="{FBC15500-7F31-DA83-0606-A6B56FEF3D51}"/>
          </ac:spMkLst>
        </pc:spChg>
        <pc:spChg chg="add del mod">
          <ac:chgData name="Justin Vacquerie" userId="968f4b965d9c7392" providerId="LiveId" clId="{526188E3-E8A4-4A57-A300-7FF11E2674B9}" dt="2024-04-25T19:57:10.419" v="166" actId="478"/>
          <ac:spMkLst>
            <pc:docMk/>
            <pc:sldMk cId="1314514009" sldId="445"/>
            <ac:spMk id="46" creationId="{6D7AD6AA-6CE1-F4FB-1415-68B95CDB588B}"/>
          </ac:spMkLst>
        </pc:spChg>
        <pc:spChg chg="add del mod">
          <ac:chgData name="Justin Vacquerie" userId="968f4b965d9c7392" providerId="LiveId" clId="{526188E3-E8A4-4A57-A300-7FF11E2674B9}" dt="2024-04-25T19:56:36.890" v="161" actId="478"/>
          <ac:spMkLst>
            <pc:docMk/>
            <pc:sldMk cId="1314514009" sldId="445"/>
            <ac:spMk id="47" creationId="{B0EDBDA7-BA0A-ED16-54B5-85D8996C87C0}"/>
          </ac:spMkLst>
        </pc:spChg>
        <pc:spChg chg="add mod">
          <ac:chgData name="Justin Vacquerie" userId="968f4b965d9c7392" providerId="LiveId" clId="{526188E3-E8A4-4A57-A300-7FF11E2674B9}" dt="2024-04-25T20:02:14.275" v="225" actId="20577"/>
          <ac:spMkLst>
            <pc:docMk/>
            <pc:sldMk cId="1314514009" sldId="445"/>
            <ac:spMk id="48" creationId="{17DDF380-F34E-0EA3-7804-F0AA308BDBD6}"/>
          </ac:spMkLst>
        </pc:spChg>
        <pc:spChg chg="add mod">
          <ac:chgData name="Justin Vacquerie" userId="968f4b965d9c7392" providerId="LiveId" clId="{526188E3-E8A4-4A57-A300-7FF11E2674B9}" dt="2024-04-25T20:01:26.573" v="192" actId="3062"/>
          <ac:spMkLst>
            <pc:docMk/>
            <pc:sldMk cId="1314514009" sldId="445"/>
            <ac:spMk id="49" creationId="{34F5701B-89BD-9B99-AD6A-F55F090CFE89}"/>
          </ac:spMkLst>
        </pc:spChg>
        <pc:spChg chg="add mod">
          <ac:chgData name="Justin Vacquerie" userId="968f4b965d9c7392" providerId="LiveId" clId="{526188E3-E8A4-4A57-A300-7FF11E2674B9}" dt="2024-04-25T20:02:04.572" v="211" actId="20577"/>
          <ac:spMkLst>
            <pc:docMk/>
            <pc:sldMk cId="1314514009" sldId="445"/>
            <ac:spMk id="50" creationId="{3D741C1F-540F-C728-B19B-A8BFA1433493}"/>
          </ac:spMkLst>
        </pc:spChg>
        <pc:spChg chg="add mod">
          <ac:chgData name="Justin Vacquerie" userId="968f4b965d9c7392" providerId="LiveId" clId="{526188E3-E8A4-4A57-A300-7FF11E2674B9}" dt="2024-04-25T20:02:35.688" v="253" actId="20577"/>
          <ac:spMkLst>
            <pc:docMk/>
            <pc:sldMk cId="1314514009" sldId="445"/>
            <ac:spMk id="51" creationId="{64EF6A16-2BDD-5CAC-E5CC-C2418D1CCC4B}"/>
          </ac:spMkLst>
        </pc:spChg>
        <pc:spChg chg="add mod">
          <ac:chgData name="Justin Vacquerie" userId="968f4b965d9c7392" providerId="LiveId" clId="{526188E3-E8A4-4A57-A300-7FF11E2674B9}" dt="2024-04-25T20:02:26.539" v="239" actId="20577"/>
          <ac:spMkLst>
            <pc:docMk/>
            <pc:sldMk cId="1314514009" sldId="445"/>
            <ac:spMk id="52" creationId="{2B01209B-6F46-434D-578A-1F3A89C6A341}"/>
          </ac:spMkLst>
        </pc:spChg>
        <pc:spChg chg="add mod">
          <ac:chgData name="Justin Vacquerie" userId="968f4b965d9c7392" providerId="LiveId" clId="{526188E3-E8A4-4A57-A300-7FF11E2674B9}" dt="2024-04-25T19:59:01.630" v="174" actId="1076"/>
          <ac:spMkLst>
            <pc:docMk/>
            <pc:sldMk cId="1314514009" sldId="445"/>
            <ac:spMk id="53" creationId="{E064D65A-EC17-5A6C-CCAC-BF095D42F8F9}"/>
          </ac:spMkLst>
        </pc:spChg>
        <pc:spChg chg="add mod">
          <ac:chgData name="Justin Vacquerie" userId="968f4b965d9c7392" providerId="LiveId" clId="{526188E3-E8A4-4A57-A300-7FF11E2674B9}" dt="2024-04-25T20:00:29.496" v="183" actId="1076"/>
          <ac:spMkLst>
            <pc:docMk/>
            <pc:sldMk cId="1314514009" sldId="445"/>
            <ac:spMk id="54" creationId="{A33644D9-B32C-FD16-D38A-A4398AA8F06F}"/>
          </ac:spMkLst>
        </pc:spChg>
        <pc:spChg chg="add mod">
          <ac:chgData name="Justin Vacquerie" userId="968f4b965d9c7392" providerId="LiveId" clId="{526188E3-E8A4-4A57-A300-7FF11E2674B9}" dt="2024-04-25T19:55:49.731" v="151"/>
          <ac:spMkLst>
            <pc:docMk/>
            <pc:sldMk cId="1314514009" sldId="445"/>
            <ac:spMk id="55" creationId="{DCEEAC57-468E-4CA6-8B50-5A826A68E14A}"/>
          </ac:spMkLst>
        </pc:spChg>
        <pc:spChg chg="add mod">
          <ac:chgData name="Justin Vacquerie" userId="968f4b965d9c7392" providerId="LiveId" clId="{526188E3-E8A4-4A57-A300-7FF11E2674B9}" dt="2024-04-25T19:55:49.731" v="151"/>
          <ac:spMkLst>
            <pc:docMk/>
            <pc:sldMk cId="1314514009" sldId="445"/>
            <ac:spMk id="56" creationId="{59B2F75E-04AF-B246-ED11-339A4293E28E}"/>
          </ac:spMkLst>
        </pc:spChg>
        <pc:spChg chg="add mod">
          <ac:chgData name="Justin Vacquerie" userId="968f4b965d9c7392" providerId="LiveId" clId="{526188E3-E8A4-4A57-A300-7FF11E2674B9}" dt="2024-04-25T19:55:49.731" v="151"/>
          <ac:spMkLst>
            <pc:docMk/>
            <pc:sldMk cId="1314514009" sldId="445"/>
            <ac:spMk id="57" creationId="{28B33CBA-F554-78A0-1ABD-992A7D4C6E0A}"/>
          </ac:spMkLst>
        </pc:spChg>
        <pc:spChg chg="add mod">
          <ac:chgData name="Justin Vacquerie" userId="968f4b965d9c7392" providerId="LiveId" clId="{526188E3-E8A4-4A57-A300-7FF11E2674B9}" dt="2024-04-25T19:55:49.731" v="151"/>
          <ac:spMkLst>
            <pc:docMk/>
            <pc:sldMk cId="1314514009" sldId="445"/>
            <ac:spMk id="58" creationId="{D0AE2C06-1FBC-ED4D-2573-4CB07CD52B96}"/>
          </ac:spMkLst>
        </pc:spChg>
        <pc:spChg chg="add mod">
          <ac:chgData name="Justin Vacquerie" userId="968f4b965d9c7392" providerId="LiveId" clId="{526188E3-E8A4-4A57-A300-7FF11E2674B9}" dt="2024-04-25T19:55:49.731" v="151"/>
          <ac:spMkLst>
            <pc:docMk/>
            <pc:sldMk cId="1314514009" sldId="445"/>
            <ac:spMk id="59" creationId="{8746C188-F73D-519D-EA7F-E9ADD847CD30}"/>
          </ac:spMkLst>
        </pc:spChg>
        <pc:spChg chg="add mod">
          <ac:chgData name="Justin Vacquerie" userId="968f4b965d9c7392" providerId="LiveId" clId="{526188E3-E8A4-4A57-A300-7FF11E2674B9}" dt="2024-04-25T20:01:44.388" v="197" actId="3062"/>
          <ac:spMkLst>
            <pc:docMk/>
            <pc:sldMk cId="1314514009" sldId="445"/>
            <ac:spMk id="66" creationId="{186BEF33-8935-F678-3C60-EF3E93CD3563}"/>
          </ac:spMkLst>
        </pc:spChg>
        <pc:spChg chg="add mod">
          <ac:chgData name="Justin Vacquerie" userId="968f4b965d9c7392" providerId="LiveId" clId="{526188E3-E8A4-4A57-A300-7FF11E2674B9}" dt="2024-04-25T20:01:41.130" v="196" actId="3062"/>
          <ac:spMkLst>
            <pc:docMk/>
            <pc:sldMk cId="1314514009" sldId="445"/>
            <ac:spMk id="67" creationId="{97861099-2674-A9CE-2CDE-90CB29092489}"/>
          </ac:spMkLst>
        </pc:spChg>
        <pc:spChg chg="add mod">
          <ac:chgData name="Justin Vacquerie" userId="968f4b965d9c7392" providerId="LiveId" clId="{526188E3-E8A4-4A57-A300-7FF11E2674B9}" dt="2024-04-25T20:01:37.635" v="195" actId="3062"/>
          <ac:spMkLst>
            <pc:docMk/>
            <pc:sldMk cId="1314514009" sldId="445"/>
            <ac:spMk id="68" creationId="{7F08B846-BD8E-D304-312C-4A74B7815323}"/>
          </ac:spMkLst>
        </pc:spChg>
        <pc:spChg chg="add mod">
          <ac:chgData name="Justin Vacquerie" userId="968f4b965d9c7392" providerId="LiveId" clId="{526188E3-E8A4-4A57-A300-7FF11E2674B9}" dt="2024-04-25T20:01:18.619" v="191" actId="1076"/>
          <ac:spMkLst>
            <pc:docMk/>
            <pc:sldMk cId="1314514009" sldId="445"/>
            <ac:spMk id="71" creationId="{3781D013-70EA-E43A-5511-F6D10CFD7386}"/>
          </ac:spMkLst>
        </pc:spChg>
        <pc:spChg chg="add mod">
          <ac:chgData name="Justin Vacquerie" userId="968f4b965d9c7392" providerId="LiveId" clId="{526188E3-E8A4-4A57-A300-7FF11E2674B9}" dt="2024-04-25T20:00:35.361" v="184" actId="1076"/>
          <ac:spMkLst>
            <pc:docMk/>
            <pc:sldMk cId="1314514009" sldId="445"/>
            <ac:spMk id="73" creationId="{6DC5A244-0F7A-C194-79C7-C3B8B653A294}"/>
          </ac:spMkLst>
        </pc:spChg>
        <pc:spChg chg="add mod">
          <ac:chgData name="Justin Vacquerie" userId="968f4b965d9c7392" providerId="LiveId" clId="{526188E3-E8A4-4A57-A300-7FF11E2674B9}" dt="2024-04-25T19:55:49.731" v="151"/>
          <ac:spMkLst>
            <pc:docMk/>
            <pc:sldMk cId="1314514009" sldId="445"/>
            <ac:spMk id="75" creationId="{A4507DB4-D3DF-865E-9CBF-48995ADFE5DC}"/>
          </ac:spMkLst>
        </pc:spChg>
        <pc:spChg chg="add mod">
          <ac:chgData name="Justin Vacquerie" userId="968f4b965d9c7392" providerId="LiveId" clId="{526188E3-E8A4-4A57-A300-7FF11E2674B9}" dt="2024-04-25T19:55:49.731" v="151"/>
          <ac:spMkLst>
            <pc:docMk/>
            <pc:sldMk cId="1314514009" sldId="445"/>
            <ac:spMk id="76" creationId="{C9A5D30A-EBF8-AEB7-6A9B-F6EFA3D626DB}"/>
          </ac:spMkLst>
        </pc:spChg>
        <pc:spChg chg="add mod">
          <ac:chgData name="Justin Vacquerie" userId="968f4b965d9c7392" providerId="LiveId" clId="{526188E3-E8A4-4A57-A300-7FF11E2674B9}" dt="2024-04-25T20:01:13.808" v="190" actId="3062"/>
          <ac:spMkLst>
            <pc:docMk/>
            <pc:sldMk cId="1314514009" sldId="445"/>
            <ac:spMk id="79" creationId="{01F2F363-E4A6-EF0F-E841-A64AD9D4831C}"/>
          </ac:spMkLst>
        </pc:spChg>
        <pc:spChg chg="add del mod topLvl">
          <ac:chgData name="Justin Vacquerie" userId="968f4b965d9c7392" providerId="LiveId" clId="{526188E3-E8A4-4A57-A300-7FF11E2674B9}" dt="2024-04-25T19:55:56.374" v="153" actId="478"/>
          <ac:spMkLst>
            <pc:docMk/>
            <pc:sldMk cId="1314514009" sldId="445"/>
            <ac:spMk id="83" creationId="{9AB803E2-17F8-AB56-F414-381CBACA4B77}"/>
          </ac:spMkLst>
        </pc:spChg>
        <pc:spChg chg="add del mod topLvl">
          <ac:chgData name="Justin Vacquerie" userId="968f4b965d9c7392" providerId="LiveId" clId="{526188E3-E8A4-4A57-A300-7FF11E2674B9}" dt="2024-04-25T19:56:45.221" v="163" actId="478"/>
          <ac:spMkLst>
            <pc:docMk/>
            <pc:sldMk cId="1314514009" sldId="445"/>
            <ac:spMk id="84" creationId="{235D9434-826B-A625-F974-3CAAD5966E68}"/>
          </ac:spMkLst>
        </pc:spChg>
        <pc:spChg chg="add del mod topLvl">
          <ac:chgData name="Justin Vacquerie" userId="968f4b965d9c7392" providerId="LiveId" clId="{526188E3-E8A4-4A57-A300-7FF11E2674B9}" dt="2024-04-25T19:55:59.114" v="154" actId="478"/>
          <ac:spMkLst>
            <pc:docMk/>
            <pc:sldMk cId="1314514009" sldId="445"/>
            <ac:spMk id="85" creationId="{9621CEB3-6252-02D9-102F-B2734F5AC228}"/>
          </ac:spMkLst>
        </pc:spChg>
        <pc:spChg chg="add del mod topLvl">
          <ac:chgData name="Justin Vacquerie" userId="968f4b965d9c7392" providerId="LiveId" clId="{526188E3-E8A4-4A57-A300-7FF11E2674B9}" dt="2024-04-25T19:56:07.528" v="157" actId="478"/>
          <ac:spMkLst>
            <pc:docMk/>
            <pc:sldMk cId="1314514009" sldId="445"/>
            <ac:spMk id="86" creationId="{E0E6FD21-12FB-3963-9FEE-AD522349F280}"/>
          </ac:spMkLst>
        </pc:spChg>
        <pc:spChg chg="add mod">
          <ac:chgData name="Justin Vacquerie" userId="968f4b965d9c7392" providerId="LiveId" clId="{526188E3-E8A4-4A57-A300-7FF11E2674B9}" dt="2024-04-25T19:55:49.731" v="151"/>
          <ac:spMkLst>
            <pc:docMk/>
            <pc:sldMk cId="1314514009" sldId="445"/>
            <ac:spMk id="87" creationId="{6B1D0880-C075-7C11-638D-9D2EE7A95454}"/>
          </ac:spMkLst>
        </pc:spChg>
        <pc:spChg chg="add mod">
          <ac:chgData name="Justin Vacquerie" userId="968f4b965d9c7392" providerId="LiveId" clId="{526188E3-E8A4-4A57-A300-7FF11E2674B9}" dt="2024-04-25T19:55:49.731" v="151"/>
          <ac:spMkLst>
            <pc:docMk/>
            <pc:sldMk cId="1314514009" sldId="445"/>
            <ac:spMk id="88" creationId="{4CBD2642-D087-1FF8-1579-237B6DE41824}"/>
          </ac:spMkLst>
        </pc:spChg>
        <pc:spChg chg="add mod">
          <ac:chgData name="Justin Vacquerie" userId="968f4b965d9c7392" providerId="LiveId" clId="{526188E3-E8A4-4A57-A300-7FF11E2674B9}" dt="2024-04-25T19:55:49.731" v="151"/>
          <ac:spMkLst>
            <pc:docMk/>
            <pc:sldMk cId="1314514009" sldId="445"/>
            <ac:spMk id="89" creationId="{038D2B11-90CB-9DA9-E12E-8E134BAB0F5D}"/>
          </ac:spMkLst>
        </pc:spChg>
        <pc:spChg chg="add mod">
          <ac:chgData name="Justin Vacquerie" userId="968f4b965d9c7392" providerId="LiveId" clId="{526188E3-E8A4-4A57-A300-7FF11E2674B9}" dt="2024-04-25T19:55:49.731" v="151"/>
          <ac:spMkLst>
            <pc:docMk/>
            <pc:sldMk cId="1314514009" sldId="445"/>
            <ac:spMk id="90" creationId="{BBB3EECF-79F5-490C-F726-3DFC968F7C5F}"/>
          </ac:spMkLst>
        </pc:spChg>
        <pc:spChg chg="add mod">
          <ac:chgData name="Justin Vacquerie" userId="968f4b965d9c7392" providerId="LiveId" clId="{526188E3-E8A4-4A57-A300-7FF11E2674B9}" dt="2024-04-25T19:55:49.731" v="151"/>
          <ac:spMkLst>
            <pc:docMk/>
            <pc:sldMk cId="1314514009" sldId="445"/>
            <ac:spMk id="91" creationId="{32EBB388-FD16-FE8A-B70F-B45510FBF305}"/>
          </ac:spMkLst>
        </pc:spChg>
        <pc:spChg chg="add mod">
          <ac:chgData name="Justin Vacquerie" userId="968f4b965d9c7392" providerId="LiveId" clId="{526188E3-E8A4-4A57-A300-7FF11E2674B9}" dt="2024-04-25T19:55:49.731" v="151"/>
          <ac:spMkLst>
            <pc:docMk/>
            <pc:sldMk cId="1314514009" sldId="445"/>
            <ac:spMk id="92" creationId="{B66C1BCD-AA49-E55F-2037-E1EA20269409}"/>
          </ac:spMkLst>
        </pc:spChg>
        <pc:spChg chg="add mod">
          <ac:chgData name="Justin Vacquerie" userId="968f4b965d9c7392" providerId="LiveId" clId="{526188E3-E8A4-4A57-A300-7FF11E2674B9}" dt="2024-04-25T19:55:49.731" v="151"/>
          <ac:spMkLst>
            <pc:docMk/>
            <pc:sldMk cId="1314514009" sldId="445"/>
            <ac:spMk id="93" creationId="{BE9B1831-57BC-3617-E67A-72AB20C27E57}"/>
          </ac:spMkLst>
        </pc:spChg>
        <pc:spChg chg="add mod">
          <ac:chgData name="Justin Vacquerie" userId="968f4b965d9c7392" providerId="LiveId" clId="{526188E3-E8A4-4A57-A300-7FF11E2674B9}" dt="2024-04-25T19:55:49.731" v="151"/>
          <ac:spMkLst>
            <pc:docMk/>
            <pc:sldMk cId="1314514009" sldId="445"/>
            <ac:spMk id="94" creationId="{EC88AECF-CD7A-7D05-BA52-C9B876F372C2}"/>
          </ac:spMkLst>
        </pc:spChg>
        <pc:grpChg chg="add del mod">
          <ac:chgData name="Justin Vacquerie" userId="968f4b965d9c7392" providerId="LiveId" clId="{526188E3-E8A4-4A57-A300-7FF11E2674B9}" dt="2024-04-25T19:56:10.209" v="158" actId="478"/>
          <ac:grpSpMkLst>
            <pc:docMk/>
            <pc:sldMk cId="1314514009" sldId="445"/>
            <ac:grpSpMk id="11" creationId="{7F7A1174-33AE-7344-203D-2E0356F715D1}"/>
          </ac:grpSpMkLst>
        </pc:grpChg>
        <pc:grpChg chg="add del mod">
          <ac:chgData name="Justin Vacquerie" userId="968f4b965d9c7392" providerId="LiveId" clId="{526188E3-E8A4-4A57-A300-7FF11E2674B9}" dt="2024-04-25T19:56:17.590" v="159" actId="478"/>
          <ac:grpSpMkLst>
            <pc:docMk/>
            <pc:sldMk cId="1314514009" sldId="445"/>
            <ac:grpSpMk id="12" creationId="{21DDC40F-8859-22F0-55C9-F55CB05129D9}"/>
          </ac:grpSpMkLst>
        </pc:grpChg>
        <pc:grpChg chg="add del mod">
          <ac:chgData name="Justin Vacquerie" userId="968f4b965d9c7392" providerId="LiveId" clId="{526188E3-E8A4-4A57-A300-7FF11E2674B9}" dt="2024-04-25T19:56:03.758" v="156" actId="478"/>
          <ac:grpSpMkLst>
            <pc:docMk/>
            <pc:sldMk cId="1314514009" sldId="445"/>
            <ac:grpSpMk id="13" creationId="{A4B43176-60FD-6BAB-C66B-8155E4FE8BC3}"/>
          </ac:grpSpMkLst>
        </pc:grpChg>
        <pc:grpChg chg="add del mod">
          <ac:chgData name="Justin Vacquerie" userId="968f4b965d9c7392" providerId="LiveId" clId="{526188E3-E8A4-4A57-A300-7FF11E2674B9}" dt="2024-04-25T19:56:00.459" v="155" actId="478"/>
          <ac:grpSpMkLst>
            <pc:docMk/>
            <pc:sldMk cId="1314514009" sldId="445"/>
            <ac:grpSpMk id="14" creationId="{7EB1042E-D888-04A7-B254-75038D7C9C65}"/>
          </ac:grpSpMkLst>
        </pc:grpChg>
        <pc:grpChg chg="add del mod">
          <ac:chgData name="Justin Vacquerie" userId="968f4b965d9c7392" providerId="LiveId" clId="{526188E3-E8A4-4A57-A300-7FF11E2674B9}" dt="2024-04-25T19:55:59.114" v="154" actId="478"/>
          <ac:grpSpMkLst>
            <pc:docMk/>
            <pc:sldMk cId="1314514009" sldId="445"/>
            <ac:grpSpMk id="15" creationId="{7EFB42C3-B399-7984-4918-3F432242D372}"/>
          </ac:grpSpMkLst>
        </pc:grpChg>
        <pc:grpChg chg="add del mod">
          <ac:chgData name="Justin Vacquerie" userId="968f4b965d9c7392" providerId="LiveId" clId="{526188E3-E8A4-4A57-A300-7FF11E2674B9}" dt="2024-04-25T19:55:56.374" v="153" actId="478"/>
          <ac:grpSpMkLst>
            <pc:docMk/>
            <pc:sldMk cId="1314514009" sldId="445"/>
            <ac:grpSpMk id="16" creationId="{99762C07-7FB4-128A-9E2C-17B2BDE52784}"/>
          </ac:grpSpMkLst>
        </pc:grpChg>
        <pc:grpChg chg="del">
          <ac:chgData name="Justin Vacquerie" userId="968f4b965d9c7392" providerId="LiveId" clId="{526188E3-E8A4-4A57-A300-7FF11E2674B9}" dt="2024-04-25T19:54:37.915" v="77" actId="478"/>
          <ac:grpSpMkLst>
            <pc:docMk/>
            <pc:sldMk cId="1314514009" sldId="445"/>
            <ac:grpSpMk id="19" creationId="{16826CD3-99FB-F281-2299-38B056C43DF8}"/>
          </ac:grpSpMkLst>
        </pc:grpChg>
        <pc:grpChg chg="add del mod">
          <ac:chgData name="Justin Vacquerie" userId="968f4b965d9c7392" providerId="LiveId" clId="{526188E3-E8A4-4A57-A300-7FF11E2674B9}" dt="2024-04-25T20:00:52.585" v="187" actId="478"/>
          <ac:grpSpMkLst>
            <pc:docMk/>
            <pc:sldMk cId="1314514009" sldId="445"/>
            <ac:grpSpMk id="62" creationId="{E2A7C88F-FBEC-5911-9AF7-8A56936525BE}"/>
          </ac:grpSpMkLst>
        </pc:grpChg>
        <pc:grpChg chg="add mod">
          <ac:chgData name="Justin Vacquerie" userId="968f4b965d9c7392" providerId="LiveId" clId="{526188E3-E8A4-4A57-A300-7FF11E2674B9}" dt="2024-04-25T19:59:22.387" v="175" actId="1076"/>
          <ac:grpSpMkLst>
            <pc:docMk/>
            <pc:sldMk cId="1314514009" sldId="445"/>
            <ac:grpSpMk id="72" creationId="{BC2434D3-1930-772C-EB00-063E9E485B84}"/>
          </ac:grpSpMkLst>
        </pc:grpChg>
        <pc:grpChg chg="add del mod">
          <ac:chgData name="Justin Vacquerie" userId="968f4b965d9c7392" providerId="LiveId" clId="{526188E3-E8A4-4A57-A300-7FF11E2674B9}" dt="2024-04-25T19:56:20.507" v="160" actId="478"/>
          <ac:grpSpMkLst>
            <pc:docMk/>
            <pc:sldMk cId="1314514009" sldId="445"/>
            <ac:grpSpMk id="74" creationId="{A6EC4012-4262-D9A7-69C7-F0FC15DC9DC8}"/>
          </ac:grpSpMkLst>
        </pc:grpChg>
        <pc:grpChg chg="add mod">
          <ac:chgData name="Justin Vacquerie" userId="968f4b965d9c7392" providerId="LiveId" clId="{526188E3-E8A4-4A57-A300-7FF11E2674B9}" dt="2024-04-25T19:55:49.731" v="151"/>
          <ac:grpSpMkLst>
            <pc:docMk/>
            <pc:sldMk cId="1314514009" sldId="445"/>
            <ac:grpSpMk id="77" creationId="{7C5DD4F8-67A4-00E4-C036-ED1826097115}"/>
          </ac:grpSpMkLst>
        </pc:grpChg>
        <pc:cxnChg chg="add mod">
          <ac:chgData name="Justin Vacquerie" userId="968f4b965d9c7392" providerId="LiveId" clId="{526188E3-E8A4-4A57-A300-7FF11E2674B9}" dt="2024-04-25T20:02:04.572" v="211" actId="20577"/>
          <ac:cxnSpMkLst>
            <pc:docMk/>
            <pc:sldMk cId="1314514009" sldId="445"/>
            <ac:cxnSpMk id="60" creationId="{C3A5E8F0-61AD-6B8E-D065-07C13026AACF}"/>
          </ac:cxnSpMkLst>
        </pc:cxnChg>
        <pc:cxnChg chg="add mod">
          <ac:chgData name="Justin Vacquerie" userId="968f4b965d9c7392" providerId="LiveId" clId="{526188E3-E8A4-4A57-A300-7FF11E2674B9}" dt="2024-04-25T19:55:49.731" v="151"/>
          <ac:cxnSpMkLst>
            <pc:docMk/>
            <pc:sldMk cId="1314514009" sldId="445"/>
            <ac:cxnSpMk id="61" creationId="{0A9FC02A-ABD9-BB65-C8C7-36C1821D444D}"/>
          </ac:cxnSpMkLst>
        </pc:cxnChg>
        <pc:cxnChg chg="add mod">
          <ac:chgData name="Justin Vacquerie" userId="968f4b965d9c7392" providerId="LiveId" clId="{526188E3-E8A4-4A57-A300-7FF11E2674B9}" dt="2024-04-25T19:55:49.731" v="151"/>
          <ac:cxnSpMkLst>
            <pc:docMk/>
            <pc:sldMk cId="1314514009" sldId="445"/>
            <ac:cxnSpMk id="63" creationId="{E009A223-2B9B-8084-DB8A-733003214E72}"/>
          </ac:cxnSpMkLst>
        </pc:cxnChg>
        <pc:cxnChg chg="add mod">
          <ac:chgData name="Justin Vacquerie" userId="968f4b965d9c7392" providerId="LiveId" clId="{526188E3-E8A4-4A57-A300-7FF11E2674B9}" dt="2024-04-25T19:59:52.886" v="180" actId="14100"/>
          <ac:cxnSpMkLst>
            <pc:docMk/>
            <pc:sldMk cId="1314514009" sldId="445"/>
            <ac:cxnSpMk id="64" creationId="{948CB98F-579D-CBC4-A6BC-AA8CFE41DE5F}"/>
          </ac:cxnSpMkLst>
        </pc:cxnChg>
        <pc:cxnChg chg="add mod">
          <ac:chgData name="Justin Vacquerie" userId="968f4b965d9c7392" providerId="LiveId" clId="{526188E3-E8A4-4A57-A300-7FF11E2674B9}" dt="2024-04-25T19:55:49.731" v="151"/>
          <ac:cxnSpMkLst>
            <pc:docMk/>
            <pc:sldMk cId="1314514009" sldId="445"/>
            <ac:cxnSpMk id="65" creationId="{5393E16A-B40A-A3C2-E4AE-74FF11CC250B}"/>
          </ac:cxnSpMkLst>
        </pc:cxnChg>
        <pc:cxnChg chg="add mod">
          <ac:chgData name="Justin Vacquerie" userId="968f4b965d9c7392" providerId="LiveId" clId="{526188E3-E8A4-4A57-A300-7FF11E2674B9}" dt="2024-04-25T19:55:49.731" v="151"/>
          <ac:cxnSpMkLst>
            <pc:docMk/>
            <pc:sldMk cId="1314514009" sldId="445"/>
            <ac:cxnSpMk id="69" creationId="{8BD39E8F-8B95-0527-4837-406848BB801B}"/>
          </ac:cxnSpMkLst>
        </pc:cxnChg>
        <pc:cxnChg chg="add mod">
          <ac:chgData name="Justin Vacquerie" userId="968f4b965d9c7392" providerId="LiveId" clId="{526188E3-E8A4-4A57-A300-7FF11E2674B9}" dt="2024-04-25T19:55:49.731" v="151"/>
          <ac:cxnSpMkLst>
            <pc:docMk/>
            <pc:sldMk cId="1314514009" sldId="445"/>
            <ac:cxnSpMk id="70" creationId="{3E93B475-02BF-B04E-2820-ABDCF4D32A49}"/>
          </ac:cxnSpMkLst>
        </pc:cxnChg>
        <pc:cxnChg chg="add mod">
          <ac:chgData name="Justin Vacquerie" userId="968f4b965d9c7392" providerId="LiveId" clId="{526188E3-E8A4-4A57-A300-7FF11E2674B9}" dt="2024-04-25T19:55:49.731" v="151"/>
          <ac:cxnSpMkLst>
            <pc:docMk/>
            <pc:sldMk cId="1314514009" sldId="445"/>
            <ac:cxnSpMk id="78" creationId="{221FB249-BEFA-BB69-D636-F3D56B5B1FA8}"/>
          </ac:cxnSpMkLst>
        </pc:cxnChg>
        <pc:cxnChg chg="add mod">
          <ac:chgData name="Justin Vacquerie" userId="968f4b965d9c7392" providerId="LiveId" clId="{526188E3-E8A4-4A57-A300-7FF11E2674B9}" dt="2024-04-25T19:55:49.731" v="151"/>
          <ac:cxnSpMkLst>
            <pc:docMk/>
            <pc:sldMk cId="1314514009" sldId="445"/>
            <ac:cxnSpMk id="80" creationId="{856B86E5-B846-129A-5F2E-E6F907155417}"/>
          </ac:cxnSpMkLst>
        </pc:cxnChg>
        <pc:cxnChg chg="add del mod topLvl">
          <ac:chgData name="Justin Vacquerie" userId="968f4b965d9c7392" providerId="LiveId" clId="{526188E3-E8A4-4A57-A300-7FF11E2674B9}" dt="2024-04-25T20:00:54.816" v="188" actId="478"/>
          <ac:cxnSpMkLst>
            <pc:docMk/>
            <pc:sldMk cId="1314514009" sldId="445"/>
            <ac:cxnSpMk id="81" creationId="{63F09692-E789-1C3D-9FE4-10146D5168BC}"/>
          </ac:cxnSpMkLst>
        </pc:cxnChg>
        <pc:cxnChg chg="add del mod topLvl">
          <ac:chgData name="Justin Vacquerie" userId="968f4b965d9c7392" providerId="LiveId" clId="{526188E3-E8A4-4A57-A300-7FF11E2674B9}" dt="2024-04-25T20:00:52.585" v="187" actId="478"/>
          <ac:cxnSpMkLst>
            <pc:docMk/>
            <pc:sldMk cId="1314514009" sldId="445"/>
            <ac:cxnSpMk id="82" creationId="{38B86A24-BCCE-9901-BCAA-C703FD0CDED3}"/>
          </ac:cxnSpMkLst>
        </pc:cxnChg>
      </pc:sldChg>
      <pc:sldChg chg="del">
        <pc:chgData name="Justin Vacquerie" userId="968f4b965d9c7392" providerId="LiveId" clId="{526188E3-E8A4-4A57-A300-7FF11E2674B9}" dt="2024-04-25T20:07:59.598" v="680" actId="47"/>
        <pc:sldMkLst>
          <pc:docMk/>
          <pc:sldMk cId="377472839" sldId="455"/>
        </pc:sldMkLst>
      </pc:sldChg>
      <pc:sldChg chg="add del">
        <pc:chgData name="Justin Vacquerie" userId="968f4b965d9c7392" providerId="LiveId" clId="{526188E3-E8A4-4A57-A300-7FF11E2674B9}" dt="2024-04-25T20:08:09.412" v="685" actId="47"/>
        <pc:sldMkLst>
          <pc:docMk/>
          <pc:sldMk cId="2392031633" sldId="457"/>
        </pc:sldMkLst>
      </pc:sldChg>
      <pc:sldChg chg="delSp modSp mod delAnim modNotesTx">
        <pc:chgData name="Justin Vacquerie" userId="968f4b965d9c7392" providerId="LiveId" clId="{526188E3-E8A4-4A57-A300-7FF11E2674B9}" dt="2024-04-25T20:04:45.476" v="367" actId="20577"/>
        <pc:sldMkLst>
          <pc:docMk/>
          <pc:sldMk cId="3731666523" sldId="464"/>
        </pc:sldMkLst>
        <pc:spChg chg="del">
          <ac:chgData name="Justin Vacquerie" userId="968f4b965d9c7392" providerId="LiveId" clId="{526188E3-E8A4-4A57-A300-7FF11E2674B9}" dt="2024-04-25T20:04:07.113" v="258" actId="478"/>
          <ac:spMkLst>
            <pc:docMk/>
            <pc:sldMk cId="3731666523" sldId="464"/>
            <ac:spMk id="6" creationId="{0F89A484-7886-2F74-222E-062967794140}"/>
          </ac:spMkLst>
        </pc:spChg>
        <pc:spChg chg="mod">
          <ac:chgData name="Justin Vacquerie" userId="968f4b965d9c7392" providerId="LiveId" clId="{526188E3-E8A4-4A57-A300-7FF11E2674B9}" dt="2024-04-25T20:04:45.476" v="367" actId="20577"/>
          <ac:spMkLst>
            <pc:docMk/>
            <pc:sldMk cId="3731666523" sldId="464"/>
            <ac:spMk id="8" creationId="{E8AB1B43-3027-5263-D7EF-375F8DA705A4}"/>
          </ac:spMkLst>
        </pc:spChg>
        <pc:spChg chg="del">
          <ac:chgData name="Justin Vacquerie" userId="968f4b965d9c7392" providerId="LiveId" clId="{526188E3-E8A4-4A57-A300-7FF11E2674B9}" dt="2024-04-25T20:04:10.058" v="259" actId="478"/>
          <ac:spMkLst>
            <pc:docMk/>
            <pc:sldMk cId="3731666523" sldId="464"/>
            <ac:spMk id="11" creationId="{B55656E6-DA35-0640-5A0A-AF497244C874}"/>
          </ac:spMkLst>
        </pc:spChg>
        <pc:spChg chg="del">
          <ac:chgData name="Justin Vacquerie" userId="968f4b965d9c7392" providerId="LiveId" clId="{526188E3-E8A4-4A57-A300-7FF11E2674B9}" dt="2024-04-25T20:04:11.690" v="260" actId="478"/>
          <ac:spMkLst>
            <pc:docMk/>
            <pc:sldMk cId="3731666523" sldId="464"/>
            <ac:spMk id="14" creationId="{A20ACEE2-5CD3-3397-2096-219186BE98FE}"/>
          </ac:spMkLst>
        </pc:spChg>
        <pc:spChg chg="mod">
          <ac:chgData name="Justin Vacquerie" userId="968f4b965d9c7392" providerId="LiveId" clId="{526188E3-E8A4-4A57-A300-7FF11E2674B9}" dt="2024-04-25T20:04:14.991" v="261" actId="1076"/>
          <ac:spMkLst>
            <pc:docMk/>
            <pc:sldMk cId="3731666523" sldId="464"/>
            <ac:spMk id="15" creationId="{30FDF7A4-1BD9-4B71-E79E-0E2A2D7A01CE}"/>
          </ac:spMkLst>
        </pc:spChg>
        <pc:picChg chg="del">
          <ac:chgData name="Justin Vacquerie" userId="968f4b965d9c7392" providerId="LiveId" clId="{526188E3-E8A4-4A57-A300-7FF11E2674B9}" dt="2024-04-25T19:54:15.509" v="72" actId="478"/>
          <ac:picMkLst>
            <pc:docMk/>
            <pc:sldMk cId="3731666523" sldId="464"/>
            <ac:picMk id="7" creationId="{6EB3F47F-C46D-B2D6-195D-07B1084566D3}"/>
          </ac:picMkLst>
        </pc:picChg>
      </pc:sldChg>
      <pc:sldChg chg="add del modNotesTx">
        <pc:chgData name="Justin Vacquerie" userId="968f4b965d9c7392" providerId="LiveId" clId="{526188E3-E8A4-4A57-A300-7FF11E2674B9}" dt="2024-04-25T20:08:54.316" v="707" actId="20577"/>
        <pc:sldMkLst>
          <pc:docMk/>
          <pc:sldMk cId="581102438" sldId="466"/>
        </pc:sldMkLst>
      </pc:sldChg>
      <pc:sldChg chg="modNotesTx">
        <pc:chgData name="Justin Vacquerie" userId="968f4b965d9c7392" providerId="LiveId" clId="{526188E3-E8A4-4A57-A300-7FF11E2674B9}" dt="2024-04-25T20:08:50.373" v="706" actId="20577"/>
        <pc:sldMkLst>
          <pc:docMk/>
          <pc:sldMk cId="2287635777" sldId="467"/>
        </pc:sldMkLst>
      </pc:sldChg>
      <pc:sldChg chg="del">
        <pc:chgData name="Justin Vacquerie" userId="968f4b965d9c7392" providerId="LiveId" clId="{526188E3-E8A4-4A57-A300-7FF11E2674B9}" dt="2024-04-25T20:08:21.995" v="693" actId="47"/>
        <pc:sldMkLst>
          <pc:docMk/>
          <pc:sldMk cId="2386199087" sldId="469"/>
        </pc:sldMkLst>
      </pc:sldChg>
      <pc:sldChg chg="del">
        <pc:chgData name="Justin Vacquerie" userId="968f4b965d9c7392" providerId="LiveId" clId="{526188E3-E8A4-4A57-A300-7FF11E2674B9}" dt="2024-04-25T20:08:13.496" v="687" actId="47"/>
        <pc:sldMkLst>
          <pc:docMk/>
          <pc:sldMk cId="796438785" sldId="470"/>
        </pc:sldMkLst>
      </pc:sldChg>
      <pc:sldChg chg="del">
        <pc:chgData name="Justin Vacquerie" userId="968f4b965d9c7392" providerId="LiveId" clId="{526188E3-E8A4-4A57-A300-7FF11E2674B9}" dt="2024-04-25T20:07:51.557" v="673" actId="47"/>
        <pc:sldMkLst>
          <pc:docMk/>
          <pc:sldMk cId="3312245219" sldId="471"/>
        </pc:sldMkLst>
      </pc:sldChg>
      <pc:sldChg chg="del">
        <pc:chgData name="Justin Vacquerie" userId="968f4b965d9c7392" providerId="LiveId" clId="{526188E3-E8A4-4A57-A300-7FF11E2674B9}" dt="2024-04-25T20:07:52.392" v="674" actId="47"/>
        <pc:sldMkLst>
          <pc:docMk/>
          <pc:sldMk cId="898924428" sldId="472"/>
        </pc:sldMkLst>
      </pc:sldChg>
      <pc:sldChg chg="del">
        <pc:chgData name="Justin Vacquerie" userId="968f4b965d9c7392" providerId="LiveId" clId="{526188E3-E8A4-4A57-A300-7FF11E2674B9}" dt="2024-04-25T20:07:53.744" v="675" actId="47"/>
        <pc:sldMkLst>
          <pc:docMk/>
          <pc:sldMk cId="955325394" sldId="473"/>
        </pc:sldMkLst>
      </pc:sldChg>
      <pc:sldChg chg="del">
        <pc:chgData name="Justin Vacquerie" userId="968f4b965d9c7392" providerId="LiveId" clId="{526188E3-E8A4-4A57-A300-7FF11E2674B9}" dt="2024-04-25T20:07:54.486" v="676" actId="47"/>
        <pc:sldMkLst>
          <pc:docMk/>
          <pc:sldMk cId="970525911" sldId="474"/>
        </pc:sldMkLst>
      </pc:sldChg>
      <pc:sldChg chg="del">
        <pc:chgData name="Justin Vacquerie" userId="968f4b965d9c7392" providerId="LiveId" clId="{526188E3-E8A4-4A57-A300-7FF11E2674B9}" dt="2024-04-25T20:07:56.900" v="678" actId="47"/>
        <pc:sldMkLst>
          <pc:docMk/>
          <pc:sldMk cId="982697817" sldId="475"/>
        </pc:sldMkLst>
      </pc:sldChg>
      <pc:sldChg chg="del">
        <pc:chgData name="Justin Vacquerie" userId="968f4b965d9c7392" providerId="LiveId" clId="{526188E3-E8A4-4A57-A300-7FF11E2674B9}" dt="2024-04-25T20:07:55.230" v="677" actId="47"/>
        <pc:sldMkLst>
          <pc:docMk/>
          <pc:sldMk cId="2675343734" sldId="476"/>
        </pc:sldMkLst>
      </pc:sldChg>
      <pc:sldChg chg="del">
        <pc:chgData name="Justin Vacquerie" userId="968f4b965d9c7392" providerId="LiveId" clId="{526188E3-E8A4-4A57-A300-7FF11E2674B9}" dt="2024-04-25T20:08:23.194" v="694" actId="47"/>
        <pc:sldMkLst>
          <pc:docMk/>
          <pc:sldMk cId="2923435169" sldId="477"/>
        </pc:sldMkLst>
      </pc:sldChg>
      <pc:sldChg chg="del">
        <pc:chgData name="Justin Vacquerie" userId="968f4b965d9c7392" providerId="LiveId" clId="{526188E3-E8A4-4A57-A300-7FF11E2674B9}" dt="2024-04-25T20:08:14.602" v="688" actId="47"/>
        <pc:sldMkLst>
          <pc:docMk/>
          <pc:sldMk cId="2025844119" sldId="478"/>
        </pc:sldMkLst>
      </pc:sldChg>
      <pc:sldChg chg="del">
        <pc:chgData name="Justin Vacquerie" userId="968f4b965d9c7392" providerId="LiveId" clId="{526188E3-E8A4-4A57-A300-7FF11E2674B9}" dt="2024-04-25T20:08:18.702" v="691" actId="47"/>
        <pc:sldMkLst>
          <pc:docMk/>
          <pc:sldMk cId="120190139" sldId="479"/>
        </pc:sldMkLst>
      </pc:sldChg>
      <pc:sldChg chg="del">
        <pc:chgData name="Justin Vacquerie" userId="968f4b965d9c7392" providerId="LiveId" clId="{526188E3-E8A4-4A57-A300-7FF11E2674B9}" dt="2024-04-25T20:08:16.037" v="689" actId="47"/>
        <pc:sldMkLst>
          <pc:docMk/>
          <pc:sldMk cId="4215037112" sldId="480"/>
        </pc:sldMkLst>
      </pc:sldChg>
      <pc:sldChg chg="del">
        <pc:chgData name="Justin Vacquerie" userId="968f4b965d9c7392" providerId="LiveId" clId="{526188E3-E8A4-4A57-A300-7FF11E2674B9}" dt="2024-04-25T20:08:26.659" v="696" actId="47"/>
        <pc:sldMkLst>
          <pc:docMk/>
          <pc:sldMk cId="994151706" sldId="482"/>
        </pc:sldMkLst>
      </pc:sldChg>
      <pc:sldChg chg="del">
        <pc:chgData name="Justin Vacquerie" userId="968f4b965d9c7392" providerId="LiveId" clId="{526188E3-E8A4-4A57-A300-7FF11E2674B9}" dt="2024-04-25T20:07:57.623" v="679" actId="47"/>
        <pc:sldMkLst>
          <pc:docMk/>
          <pc:sldMk cId="3453332337" sldId="483"/>
        </pc:sldMkLst>
      </pc:sldChg>
      <pc:sldChg chg="delSp modSp mod delAnim modNotesTx">
        <pc:chgData name="Justin Vacquerie" userId="968f4b965d9c7392" providerId="LiveId" clId="{526188E3-E8A4-4A57-A300-7FF11E2674B9}" dt="2024-04-25T20:08:45.041" v="705" actId="6549"/>
        <pc:sldMkLst>
          <pc:docMk/>
          <pc:sldMk cId="3819206255" sldId="484"/>
        </pc:sldMkLst>
        <pc:spChg chg="del mod">
          <ac:chgData name="Justin Vacquerie" userId="968f4b965d9c7392" providerId="LiveId" clId="{526188E3-E8A4-4A57-A300-7FF11E2674B9}" dt="2024-04-25T20:08:39.032" v="702" actId="478"/>
          <ac:spMkLst>
            <pc:docMk/>
            <pc:sldMk cId="3819206255" sldId="484"/>
            <ac:spMk id="5" creationId="{0C82D828-7A38-AA16-FF71-3D8313346C6B}"/>
          </ac:spMkLst>
        </pc:spChg>
        <pc:spChg chg="del">
          <ac:chgData name="Justin Vacquerie" userId="968f4b965d9c7392" providerId="LiveId" clId="{526188E3-E8A4-4A57-A300-7FF11E2674B9}" dt="2024-04-25T20:08:41.975" v="704" actId="478"/>
          <ac:spMkLst>
            <pc:docMk/>
            <pc:sldMk cId="3819206255" sldId="484"/>
            <ac:spMk id="6" creationId="{9ED2D6A1-4EE9-46DE-A612-191381845B2F}"/>
          </ac:spMkLst>
        </pc:spChg>
        <pc:cxnChg chg="del">
          <ac:chgData name="Justin Vacquerie" userId="968f4b965d9c7392" providerId="LiveId" clId="{526188E3-E8A4-4A57-A300-7FF11E2674B9}" dt="2024-04-25T20:08:40.032" v="703" actId="478"/>
          <ac:cxnSpMkLst>
            <pc:docMk/>
            <pc:sldMk cId="3819206255" sldId="484"/>
            <ac:cxnSpMk id="7" creationId="{32A2B776-BD02-7934-18CB-43E3DFEF2CC0}"/>
          </ac:cxnSpMkLst>
        </pc:cxnChg>
      </pc:sldChg>
      <pc:sldChg chg="del">
        <pc:chgData name="Justin Vacquerie" userId="968f4b965d9c7392" providerId="LiveId" clId="{526188E3-E8A4-4A57-A300-7FF11E2674B9}" dt="2024-04-25T20:08:29.804" v="698" actId="47"/>
        <pc:sldMkLst>
          <pc:docMk/>
          <pc:sldMk cId="3011333609" sldId="485"/>
        </pc:sldMkLst>
      </pc:sldChg>
      <pc:sldChg chg="del">
        <pc:chgData name="Justin Vacquerie" userId="968f4b965d9c7392" providerId="LiveId" clId="{526188E3-E8A4-4A57-A300-7FF11E2674B9}" dt="2024-04-25T20:08:11.965" v="686" actId="47"/>
        <pc:sldMkLst>
          <pc:docMk/>
          <pc:sldMk cId="1942663804" sldId="486"/>
        </pc:sldMkLst>
      </pc:sldChg>
      <pc:sldChg chg="del">
        <pc:chgData name="Justin Vacquerie" userId="968f4b965d9c7392" providerId="LiveId" clId="{526188E3-E8A4-4A57-A300-7FF11E2674B9}" dt="2024-04-25T20:08:16.988" v="690" actId="47"/>
        <pc:sldMkLst>
          <pc:docMk/>
          <pc:sldMk cId="418808160" sldId="488"/>
        </pc:sldMkLst>
      </pc:sldChg>
      <pc:sldChg chg="del">
        <pc:chgData name="Justin Vacquerie" userId="968f4b965d9c7392" providerId="LiveId" clId="{526188E3-E8A4-4A57-A300-7FF11E2674B9}" dt="2024-04-25T20:08:30.936" v="699" actId="47"/>
        <pc:sldMkLst>
          <pc:docMk/>
          <pc:sldMk cId="2117061429" sldId="491"/>
        </pc:sldMkLst>
      </pc:sldChg>
      <pc:sldChg chg="del">
        <pc:chgData name="Justin Vacquerie" userId="968f4b965d9c7392" providerId="LiveId" clId="{526188E3-E8A4-4A57-A300-7FF11E2674B9}" dt="2024-04-25T20:08:31.709" v="700" actId="47"/>
        <pc:sldMkLst>
          <pc:docMk/>
          <pc:sldMk cId="3002491363" sldId="492"/>
        </pc:sldMkLst>
      </pc:sldChg>
      <pc:sldChg chg="del">
        <pc:chgData name="Justin Vacquerie" userId="968f4b965d9c7392" providerId="LiveId" clId="{526188E3-E8A4-4A57-A300-7FF11E2674B9}" dt="2024-04-25T20:08:25.110" v="695" actId="47"/>
        <pc:sldMkLst>
          <pc:docMk/>
          <pc:sldMk cId="3734336298" sldId="493"/>
        </pc:sldMkLst>
      </pc:sldChg>
      <pc:sldChg chg="del">
        <pc:chgData name="Justin Vacquerie" userId="968f4b965d9c7392" providerId="LiveId" clId="{526188E3-E8A4-4A57-A300-7FF11E2674B9}" dt="2024-04-25T20:08:21" v="692" actId="47"/>
        <pc:sldMkLst>
          <pc:docMk/>
          <pc:sldMk cId="2974479669" sldId="494"/>
        </pc:sldMkLst>
      </pc:sldChg>
      <pc:sldChg chg="del">
        <pc:chgData name="Justin Vacquerie" userId="968f4b965d9c7392" providerId="LiveId" clId="{526188E3-E8A4-4A57-A300-7FF11E2674B9}" dt="2024-04-25T20:08:28.029" v="697" actId="47"/>
        <pc:sldMkLst>
          <pc:docMk/>
          <pc:sldMk cId="4150804646" sldId="495"/>
        </pc:sldMkLst>
      </pc:sldChg>
      <pc:sldChg chg="addSp delSp modSp add mod">
        <pc:chgData name="Justin Vacquerie" userId="968f4b965d9c7392" providerId="LiveId" clId="{526188E3-E8A4-4A57-A300-7FF11E2674B9}" dt="2024-04-25T21:06:18.154" v="717" actId="1076"/>
        <pc:sldMkLst>
          <pc:docMk/>
          <pc:sldMk cId="3376293841" sldId="496"/>
        </pc:sldMkLst>
        <pc:spChg chg="mod">
          <ac:chgData name="Justin Vacquerie" userId="968f4b965d9c7392" providerId="LiveId" clId="{526188E3-E8A4-4A57-A300-7FF11E2674B9}" dt="2024-04-25T20:06:57.856" v="644" actId="20577"/>
          <ac:spMkLst>
            <pc:docMk/>
            <pc:sldMk cId="3376293841" sldId="496"/>
            <ac:spMk id="10" creationId="{1729C6A1-97C8-EDE7-D836-BB3AB5344E17}"/>
          </ac:spMkLst>
        </pc:spChg>
        <pc:spChg chg="del">
          <ac:chgData name="Justin Vacquerie" userId="968f4b965d9c7392" providerId="LiveId" clId="{526188E3-E8A4-4A57-A300-7FF11E2674B9}" dt="2024-04-25T20:07:08.947" v="649" actId="478"/>
          <ac:spMkLst>
            <pc:docMk/>
            <pc:sldMk cId="3376293841" sldId="496"/>
            <ac:spMk id="48" creationId="{17DDF380-F34E-0EA3-7804-F0AA308BDBD6}"/>
          </ac:spMkLst>
        </pc:spChg>
        <pc:spChg chg="del">
          <ac:chgData name="Justin Vacquerie" userId="968f4b965d9c7392" providerId="LiveId" clId="{526188E3-E8A4-4A57-A300-7FF11E2674B9}" dt="2024-04-25T20:07:10.923" v="650" actId="478"/>
          <ac:spMkLst>
            <pc:docMk/>
            <pc:sldMk cId="3376293841" sldId="496"/>
            <ac:spMk id="49" creationId="{34F5701B-89BD-9B99-AD6A-F55F090CFE89}"/>
          </ac:spMkLst>
        </pc:spChg>
        <pc:spChg chg="del">
          <ac:chgData name="Justin Vacquerie" userId="968f4b965d9c7392" providerId="LiveId" clId="{526188E3-E8A4-4A57-A300-7FF11E2674B9}" dt="2024-04-25T20:07:08.019" v="648" actId="478"/>
          <ac:spMkLst>
            <pc:docMk/>
            <pc:sldMk cId="3376293841" sldId="496"/>
            <ac:spMk id="50" creationId="{3D741C1F-540F-C728-B19B-A8BFA1433493}"/>
          </ac:spMkLst>
        </pc:spChg>
        <pc:spChg chg="del">
          <ac:chgData name="Justin Vacquerie" userId="968f4b965d9c7392" providerId="LiveId" clId="{526188E3-E8A4-4A57-A300-7FF11E2674B9}" dt="2024-04-25T20:07:17.626" v="655" actId="478"/>
          <ac:spMkLst>
            <pc:docMk/>
            <pc:sldMk cId="3376293841" sldId="496"/>
            <ac:spMk id="51" creationId="{64EF6A16-2BDD-5CAC-E5CC-C2418D1CCC4B}"/>
          </ac:spMkLst>
        </pc:spChg>
        <pc:spChg chg="del">
          <ac:chgData name="Justin Vacquerie" userId="968f4b965d9c7392" providerId="LiveId" clId="{526188E3-E8A4-4A57-A300-7FF11E2674B9}" dt="2024-04-25T20:07:03.203" v="645" actId="478"/>
          <ac:spMkLst>
            <pc:docMk/>
            <pc:sldMk cId="3376293841" sldId="496"/>
            <ac:spMk id="52" creationId="{2B01209B-6F46-434D-578A-1F3A89C6A341}"/>
          </ac:spMkLst>
        </pc:spChg>
        <pc:spChg chg="del">
          <ac:chgData name="Justin Vacquerie" userId="968f4b965d9c7392" providerId="LiveId" clId="{526188E3-E8A4-4A57-A300-7FF11E2674B9}" dt="2024-04-25T20:07:16.374" v="654" actId="478"/>
          <ac:spMkLst>
            <pc:docMk/>
            <pc:sldMk cId="3376293841" sldId="496"/>
            <ac:spMk id="53" creationId="{E064D65A-EC17-5A6C-CCAC-BF095D42F8F9}"/>
          </ac:spMkLst>
        </pc:spChg>
        <pc:spChg chg="del mod">
          <ac:chgData name="Justin Vacquerie" userId="968f4b965d9c7392" providerId="LiveId" clId="{526188E3-E8A4-4A57-A300-7FF11E2674B9}" dt="2024-04-25T20:07:13.704" v="653" actId="478"/>
          <ac:spMkLst>
            <pc:docMk/>
            <pc:sldMk cId="3376293841" sldId="496"/>
            <ac:spMk id="54" creationId="{A33644D9-B32C-FD16-D38A-A4398AA8F06F}"/>
          </ac:spMkLst>
        </pc:spChg>
        <pc:spChg chg="del">
          <ac:chgData name="Justin Vacquerie" userId="968f4b965d9c7392" providerId="LiveId" clId="{526188E3-E8A4-4A57-A300-7FF11E2674B9}" dt="2024-04-25T20:07:26.327" v="660" actId="478"/>
          <ac:spMkLst>
            <pc:docMk/>
            <pc:sldMk cId="3376293841" sldId="496"/>
            <ac:spMk id="55" creationId="{DCEEAC57-468E-4CA6-8B50-5A826A68E14A}"/>
          </ac:spMkLst>
        </pc:spChg>
        <pc:spChg chg="del">
          <ac:chgData name="Justin Vacquerie" userId="968f4b965d9c7392" providerId="LiveId" clId="{526188E3-E8A4-4A57-A300-7FF11E2674B9}" dt="2024-04-25T20:07:29.046" v="662" actId="478"/>
          <ac:spMkLst>
            <pc:docMk/>
            <pc:sldMk cId="3376293841" sldId="496"/>
            <ac:spMk id="56" creationId="{59B2F75E-04AF-B246-ED11-339A4293E28E}"/>
          </ac:spMkLst>
        </pc:spChg>
        <pc:spChg chg="del">
          <ac:chgData name="Justin Vacquerie" userId="968f4b965d9c7392" providerId="LiveId" clId="{526188E3-E8A4-4A57-A300-7FF11E2674B9}" dt="2024-04-25T20:07:37.326" v="667" actId="478"/>
          <ac:spMkLst>
            <pc:docMk/>
            <pc:sldMk cId="3376293841" sldId="496"/>
            <ac:spMk id="57" creationId="{28B33CBA-F554-78A0-1ABD-992A7D4C6E0A}"/>
          </ac:spMkLst>
        </pc:spChg>
        <pc:spChg chg="del">
          <ac:chgData name="Justin Vacquerie" userId="968f4b965d9c7392" providerId="LiveId" clId="{526188E3-E8A4-4A57-A300-7FF11E2674B9}" dt="2024-04-25T20:07:22.246" v="657" actId="478"/>
          <ac:spMkLst>
            <pc:docMk/>
            <pc:sldMk cId="3376293841" sldId="496"/>
            <ac:spMk id="58" creationId="{D0AE2C06-1FBC-ED4D-2573-4CB07CD52B96}"/>
          </ac:spMkLst>
        </pc:spChg>
        <pc:spChg chg="del">
          <ac:chgData name="Justin Vacquerie" userId="968f4b965d9c7392" providerId="LiveId" clId="{526188E3-E8A4-4A57-A300-7FF11E2674B9}" dt="2024-04-25T20:07:31.489" v="664" actId="478"/>
          <ac:spMkLst>
            <pc:docMk/>
            <pc:sldMk cId="3376293841" sldId="496"/>
            <ac:spMk id="59" creationId="{8746C188-F73D-519D-EA7F-E9ADD847CD30}"/>
          </ac:spMkLst>
        </pc:spChg>
        <pc:spChg chg="del">
          <ac:chgData name="Justin Vacquerie" userId="968f4b965d9c7392" providerId="LiveId" clId="{526188E3-E8A4-4A57-A300-7FF11E2674B9}" dt="2024-04-25T20:07:30.395" v="663" actId="478"/>
          <ac:spMkLst>
            <pc:docMk/>
            <pc:sldMk cId="3376293841" sldId="496"/>
            <ac:spMk id="66" creationId="{186BEF33-8935-F678-3C60-EF3E93CD3563}"/>
          </ac:spMkLst>
        </pc:spChg>
        <pc:spChg chg="del">
          <ac:chgData name="Justin Vacquerie" userId="968f4b965d9c7392" providerId="LiveId" clId="{526188E3-E8A4-4A57-A300-7FF11E2674B9}" dt="2024-04-25T20:07:23.590" v="658" actId="478"/>
          <ac:spMkLst>
            <pc:docMk/>
            <pc:sldMk cId="3376293841" sldId="496"/>
            <ac:spMk id="67" creationId="{97861099-2674-A9CE-2CDE-90CB29092489}"/>
          </ac:spMkLst>
        </pc:spChg>
        <pc:spChg chg="del">
          <ac:chgData name="Justin Vacquerie" userId="968f4b965d9c7392" providerId="LiveId" clId="{526188E3-E8A4-4A57-A300-7FF11E2674B9}" dt="2024-04-25T20:07:19.994" v="656" actId="478"/>
          <ac:spMkLst>
            <pc:docMk/>
            <pc:sldMk cId="3376293841" sldId="496"/>
            <ac:spMk id="68" creationId="{7F08B846-BD8E-D304-312C-4A74B7815323}"/>
          </ac:spMkLst>
        </pc:spChg>
        <pc:spChg chg="del">
          <ac:chgData name="Justin Vacquerie" userId="968f4b965d9c7392" providerId="LiveId" clId="{526188E3-E8A4-4A57-A300-7FF11E2674B9}" dt="2024-04-25T20:07:40.191" v="669" actId="478"/>
          <ac:spMkLst>
            <pc:docMk/>
            <pc:sldMk cId="3376293841" sldId="496"/>
            <ac:spMk id="71" creationId="{3781D013-70EA-E43A-5511-F6D10CFD7386}"/>
          </ac:spMkLst>
        </pc:spChg>
        <pc:spChg chg="del">
          <ac:chgData name="Justin Vacquerie" userId="968f4b965d9c7392" providerId="LiveId" clId="{526188E3-E8A4-4A57-A300-7FF11E2674B9}" dt="2024-04-25T20:07:05.219" v="646" actId="478"/>
          <ac:spMkLst>
            <pc:docMk/>
            <pc:sldMk cId="3376293841" sldId="496"/>
            <ac:spMk id="73" creationId="{6DC5A244-0F7A-C194-79C7-C3B8B653A294}"/>
          </ac:spMkLst>
        </pc:spChg>
        <pc:grpChg chg="del">
          <ac:chgData name="Justin Vacquerie" userId="968f4b965d9c7392" providerId="LiveId" clId="{526188E3-E8A4-4A57-A300-7FF11E2674B9}" dt="2024-04-25T20:07:41.154" v="670" actId="478"/>
          <ac:grpSpMkLst>
            <pc:docMk/>
            <pc:sldMk cId="3376293841" sldId="496"/>
            <ac:grpSpMk id="72" creationId="{BC2434D3-1930-772C-EB00-063E9E485B84}"/>
          </ac:grpSpMkLst>
        </pc:grpChg>
        <pc:cxnChg chg="add mod">
          <ac:chgData name="Justin Vacquerie" userId="968f4b965d9c7392" providerId="LiveId" clId="{526188E3-E8A4-4A57-A300-7FF11E2674B9}" dt="2024-04-25T21:06:08.166" v="714" actId="1076"/>
          <ac:cxnSpMkLst>
            <pc:docMk/>
            <pc:sldMk cId="3376293841" sldId="496"/>
            <ac:cxnSpMk id="6" creationId="{77C1AC80-7AF5-16C3-13BF-15D3A24AC01D}"/>
          </ac:cxnSpMkLst>
        </pc:cxnChg>
        <pc:cxnChg chg="add mod">
          <ac:chgData name="Justin Vacquerie" userId="968f4b965d9c7392" providerId="LiveId" clId="{526188E3-E8A4-4A57-A300-7FF11E2674B9}" dt="2024-04-25T21:06:18.154" v="717" actId="1076"/>
          <ac:cxnSpMkLst>
            <pc:docMk/>
            <pc:sldMk cId="3376293841" sldId="496"/>
            <ac:cxnSpMk id="12" creationId="{71BAF5D5-302D-D0DA-CF56-72F27D9C4801}"/>
          </ac:cxnSpMkLst>
        </pc:cxnChg>
        <pc:cxnChg chg="del mod">
          <ac:chgData name="Justin Vacquerie" userId="968f4b965d9c7392" providerId="LiveId" clId="{526188E3-E8A4-4A57-A300-7FF11E2674B9}" dt="2024-04-25T20:07:07.103" v="647" actId="478"/>
          <ac:cxnSpMkLst>
            <pc:docMk/>
            <pc:sldMk cId="3376293841" sldId="496"/>
            <ac:cxnSpMk id="60" creationId="{C3A5E8F0-61AD-6B8E-D065-07C13026AACF}"/>
          </ac:cxnSpMkLst>
        </pc:cxnChg>
        <pc:cxnChg chg="del">
          <ac:chgData name="Justin Vacquerie" userId="968f4b965d9c7392" providerId="LiveId" clId="{526188E3-E8A4-4A57-A300-7FF11E2674B9}" dt="2024-04-25T20:07:39.095" v="668" actId="478"/>
          <ac:cxnSpMkLst>
            <pc:docMk/>
            <pc:sldMk cId="3376293841" sldId="496"/>
            <ac:cxnSpMk id="61" creationId="{0A9FC02A-ABD9-BB65-C8C7-36C1821D444D}"/>
          </ac:cxnSpMkLst>
        </pc:cxnChg>
        <pc:cxnChg chg="del">
          <ac:chgData name="Justin Vacquerie" userId="968f4b965d9c7392" providerId="LiveId" clId="{526188E3-E8A4-4A57-A300-7FF11E2674B9}" dt="2024-04-25T20:07:27.530" v="661" actId="478"/>
          <ac:cxnSpMkLst>
            <pc:docMk/>
            <pc:sldMk cId="3376293841" sldId="496"/>
            <ac:cxnSpMk id="63" creationId="{E009A223-2B9B-8084-DB8A-733003214E72}"/>
          </ac:cxnSpMkLst>
        </pc:cxnChg>
        <pc:cxnChg chg="del">
          <ac:chgData name="Justin Vacquerie" userId="968f4b965d9c7392" providerId="LiveId" clId="{526188E3-E8A4-4A57-A300-7FF11E2674B9}" dt="2024-04-25T20:07:11.517" v="651" actId="478"/>
          <ac:cxnSpMkLst>
            <pc:docMk/>
            <pc:sldMk cId="3376293841" sldId="496"/>
            <ac:cxnSpMk id="64" creationId="{948CB98F-579D-CBC4-A6BC-AA8CFE41DE5F}"/>
          </ac:cxnSpMkLst>
        </pc:cxnChg>
        <pc:cxnChg chg="del">
          <ac:chgData name="Justin Vacquerie" userId="968f4b965d9c7392" providerId="LiveId" clId="{526188E3-E8A4-4A57-A300-7FF11E2674B9}" dt="2024-04-25T20:07:25.280" v="659" actId="478"/>
          <ac:cxnSpMkLst>
            <pc:docMk/>
            <pc:sldMk cId="3376293841" sldId="496"/>
            <ac:cxnSpMk id="65" creationId="{5393E16A-B40A-A3C2-E4AE-74FF11CC250B}"/>
          </ac:cxnSpMkLst>
        </pc:cxnChg>
        <pc:cxnChg chg="del">
          <ac:chgData name="Justin Vacquerie" userId="968f4b965d9c7392" providerId="LiveId" clId="{526188E3-E8A4-4A57-A300-7FF11E2674B9}" dt="2024-04-25T20:07:34.032" v="665" actId="478"/>
          <ac:cxnSpMkLst>
            <pc:docMk/>
            <pc:sldMk cId="3376293841" sldId="496"/>
            <ac:cxnSpMk id="69" creationId="{8BD39E8F-8B95-0527-4837-406848BB801B}"/>
          </ac:cxnSpMkLst>
        </pc:cxnChg>
        <pc:cxnChg chg="del">
          <ac:chgData name="Justin Vacquerie" userId="968f4b965d9c7392" providerId="LiveId" clId="{526188E3-E8A4-4A57-A300-7FF11E2674B9}" dt="2024-04-25T20:07:35.620" v="666" actId="478"/>
          <ac:cxnSpMkLst>
            <pc:docMk/>
            <pc:sldMk cId="3376293841" sldId="496"/>
            <ac:cxnSpMk id="70" creationId="{3E93B475-02BF-B04E-2820-ABDCF4D32A49}"/>
          </ac:cxnSpMkLst>
        </pc:cxnChg>
      </pc:sldChg>
      <pc:sldChg chg="add del">
        <pc:chgData name="Justin Vacquerie" userId="968f4b965d9c7392" providerId="LiveId" clId="{526188E3-E8A4-4A57-A300-7FF11E2674B9}" dt="2024-04-25T20:02:52.460" v="255" actId="47"/>
        <pc:sldMkLst>
          <pc:docMk/>
          <pc:sldMk cId="3990029205" sldId="496"/>
        </pc:sldMkLst>
      </pc:sldChg>
      <pc:sldChg chg="add del">
        <pc:chgData name="Justin Vacquerie" userId="968f4b965d9c7392" providerId="LiveId" clId="{526188E3-E8A4-4A57-A300-7FF11E2674B9}" dt="2024-04-25T20:07:46.106" v="671" actId="47"/>
        <pc:sldMkLst>
          <pc:docMk/>
          <pc:sldMk cId="1924307918" sldId="497"/>
        </pc:sldMkLst>
      </pc:sldChg>
      <pc:sldChg chg="modSp add mod">
        <pc:chgData name="Justin Vacquerie" userId="968f4b965d9c7392" providerId="LiveId" clId="{526188E3-E8A4-4A57-A300-7FF11E2674B9}" dt="2024-04-25T20:06:01.643" v="523" actId="20577"/>
        <pc:sldMkLst>
          <pc:docMk/>
          <pc:sldMk cId="283737863" sldId="498"/>
        </pc:sldMkLst>
        <pc:spChg chg="mod">
          <ac:chgData name="Justin Vacquerie" userId="968f4b965d9c7392" providerId="LiveId" clId="{526188E3-E8A4-4A57-A300-7FF11E2674B9}" dt="2024-04-25T20:06:01.643" v="523" actId="20577"/>
          <ac:spMkLst>
            <pc:docMk/>
            <pc:sldMk cId="283737863" sldId="498"/>
            <ac:spMk id="3" creationId="{565E494A-28B1-0814-2C3E-0D666B2118FA}"/>
          </ac:spMkLst>
        </pc:spChg>
        <pc:spChg chg="mod">
          <ac:chgData name="Justin Vacquerie" userId="968f4b965d9c7392" providerId="LiveId" clId="{526188E3-E8A4-4A57-A300-7FF11E2674B9}" dt="2024-04-25T20:05:13.735" v="383" actId="20577"/>
          <ac:spMkLst>
            <pc:docMk/>
            <pc:sldMk cId="283737863" sldId="498"/>
            <ac:spMk id="4" creationId="{D27DF719-8225-CEEE-A42E-892FDFD37D1E}"/>
          </ac:spMkLst>
        </pc:spChg>
      </pc:sldChg>
    </pc:docChg>
  </pc:docChgLst>
  <pc:docChgLst>
    <pc:chgData name="Justin Vacquerie" userId="968f4b965d9c7392" providerId="LiveId" clId="{72C764DC-9196-4784-BC70-BD869A054A19}"/>
    <pc:docChg chg="undo custSel delSld modSld modSection">
      <pc:chgData name="Justin Vacquerie" userId="968f4b965d9c7392" providerId="LiveId" clId="{72C764DC-9196-4784-BC70-BD869A054A19}" dt="2024-09-17T15:45:56.764" v="17104" actId="20577"/>
      <pc:docMkLst>
        <pc:docMk/>
      </pc:docMkLst>
      <pc:sldChg chg="modNotesTx">
        <pc:chgData name="Justin Vacquerie" userId="968f4b965d9c7392" providerId="LiveId" clId="{72C764DC-9196-4784-BC70-BD869A054A19}" dt="2024-09-08T13:36:49.477" v="4298" actId="20577"/>
        <pc:sldMkLst>
          <pc:docMk/>
          <pc:sldMk cId="2625297165" sldId="305"/>
        </pc:sldMkLst>
      </pc:sldChg>
      <pc:sldChg chg="modSp mod">
        <pc:chgData name="Justin Vacquerie" userId="968f4b965d9c7392" providerId="LiveId" clId="{72C764DC-9196-4784-BC70-BD869A054A19}" dt="2024-09-17T15:08:56.070" v="16606" actId="20577"/>
        <pc:sldMkLst>
          <pc:docMk/>
          <pc:sldMk cId="4285847947" sldId="375"/>
        </pc:sldMkLst>
        <pc:spChg chg="mod">
          <ac:chgData name="Justin Vacquerie" userId="968f4b965d9c7392" providerId="LiveId" clId="{72C764DC-9196-4784-BC70-BD869A054A19}" dt="2024-09-17T15:08:56.070" v="16606" actId="20577"/>
          <ac:spMkLst>
            <pc:docMk/>
            <pc:sldMk cId="4285847947" sldId="375"/>
            <ac:spMk id="5" creationId="{99516ACA-375D-1140-8EDA-CE04AAC75809}"/>
          </ac:spMkLst>
        </pc:spChg>
      </pc:sldChg>
      <pc:sldChg chg="modSp mod modNotesTx">
        <pc:chgData name="Justin Vacquerie" userId="968f4b965d9c7392" providerId="LiveId" clId="{72C764DC-9196-4784-BC70-BD869A054A19}" dt="2024-09-17T15:20:33.197" v="16688" actId="20577"/>
        <pc:sldMkLst>
          <pc:docMk/>
          <pc:sldMk cId="3731666523" sldId="464"/>
        </pc:sldMkLst>
        <pc:spChg chg="mod">
          <ac:chgData name="Justin Vacquerie" userId="968f4b965d9c7392" providerId="LiveId" clId="{72C764DC-9196-4784-BC70-BD869A054A19}" dt="2024-09-17T15:20:33.197" v="16688" actId="20577"/>
          <ac:spMkLst>
            <pc:docMk/>
            <pc:sldMk cId="3731666523" sldId="464"/>
            <ac:spMk id="15" creationId="{30FDF7A4-1BD9-4B71-E79E-0E2A2D7A01CE}"/>
          </ac:spMkLst>
        </pc:spChg>
      </pc:sldChg>
      <pc:sldChg chg="modNotesTx">
        <pc:chgData name="Justin Vacquerie" userId="968f4b965d9c7392" providerId="LiveId" clId="{72C764DC-9196-4784-BC70-BD869A054A19}" dt="2024-09-09T09:57:11.618" v="12948" actId="20577"/>
        <pc:sldMkLst>
          <pc:docMk/>
          <pc:sldMk cId="3819206255" sldId="484"/>
        </pc:sldMkLst>
      </pc:sldChg>
      <pc:sldChg chg="del modNotesTx">
        <pc:chgData name="Justin Vacquerie" userId="968f4b965d9c7392" providerId="LiveId" clId="{72C764DC-9196-4784-BC70-BD869A054A19}" dt="2024-09-17T15:16:43.349" v="16607" actId="47"/>
        <pc:sldMkLst>
          <pc:docMk/>
          <pc:sldMk cId="2809726428" sldId="499"/>
        </pc:sldMkLst>
      </pc:sldChg>
      <pc:sldChg chg="modSp mod modNotesTx">
        <pc:chgData name="Justin Vacquerie" userId="968f4b965d9c7392" providerId="LiveId" clId="{72C764DC-9196-4784-BC70-BD869A054A19}" dt="2024-09-09T09:01:25.285" v="8802" actId="20577"/>
        <pc:sldMkLst>
          <pc:docMk/>
          <pc:sldMk cId="2830983862" sldId="554"/>
        </pc:sldMkLst>
        <pc:picChg chg="mod">
          <ac:chgData name="Justin Vacquerie" userId="968f4b965d9c7392" providerId="LiveId" clId="{72C764DC-9196-4784-BC70-BD869A054A19}" dt="2024-09-07T16:49:04.941" v="0" actId="14100"/>
          <ac:picMkLst>
            <pc:docMk/>
            <pc:sldMk cId="2830983862" sldId="554"/>
            <ac:picMk id="17" creationId="{FB7070F3-D516-315C-F0E3-C269803380D2}"/>
          </ac:picMkLst>
        </pc:picChg>
      </pc:sldChg>
      <pc:sldChg chg="del modNotesTx">
        <pc:chgData name="Justin Vacquerie" userId="968f4b965d9c7392" providerId="LiveId" clId="{72C764DC-9196-4784-BC70-BD869A054A19}" dt="2024-09-17T15:16:44.866" v="16608" actId="47"/>
        <pc:sldMkLst>
          <pc:docMk/>
          <pc:sldMk cId="547211414" sldId="557"/>
        </pc:sldMkLst>
      </pc:sldChg>
      <pc:sldChg chg="modNotesTx">
        <pc:chgData name="Justin Vacquerie" userId="968f4b965d9c7392" providerId="LiveId" clId="{72C764DC-9196-4784-BC70-BD869A054A19}" dt="2024-09-08T15:02:59.346" v="8730" actId="20577"/>
        <pc:sldMkLst>
          <pc:docMk/>
          <pc:sldMk cId="3543720777" sldId="593"/>
        </pc:sldMkLst>
      </pc:sldChg>
      <pc:sldChg chg="del modNotesTx">
        <pc:chgData name="Justin Vacquerie" userId="968f4b965d9c7392" providerId="LiveId" clId="{72C764DC-9196-4784-BC70-BD869A054A19}" dt="2024-09-17T15:16:46.161" v="16609" actId="47"/>
        <pc:sldMkLst>
          <pc:docMk/>
          <pc:sldMk cId="881574984" sldId="594"/>
        </pc:sldMkLst>
      </pc:sldChg>
      <pc:sldChg chg="del modNotesTx">
        <pc:chgData name="Justin Vacquerie" userId="968f4b965d9c7392" providerId="LiveId" clId="{72C764DC-9196-4784-BC70-BD869A054A19}" dt="2024-09-17T15:16:47.273" v="16610" actId="47"/>
        <pc:sldMkLst>
          <pc:docMk/>
          <pc:sldMk cId="1261471503" sldId="595"/>
        </pc:sldMkLst>
      </pc:sldChg>
      <pc:sldChg chg="del modNotesTx">
        <pc:chgData name="Justin Vacquerie" userId="968f4b965d9c7392" providerId="LiveId" clId="{72C764DC-9196-4784-BC70-BD869A054A19}" dt="2024-09-17T15:16:49.316" v="16612" actId="47"/>
        <pc:sldMkLst>
          <pc:docMk/>
          <pc:sldMk cId="2429247010" sldId="596"/>
        </pc:sldMkLst>
      </pc:sldChg>
      <pc:sldChg chg="modNotesTx">
        <pc:chgData name="Justin Vacquerie" userId="968f4b965d9c7392" providerId="LiveId" clId="{72C764DC-9196-4784-BC70-BD869A054A19}" dt="2024-09-08T09:01:11.870" v="1751" actId="20577"/>
        <pc:sldMkLst>
          <pc:docMk/>
          <pc:sldMk cId="3047426560" sldId="598"/>
        </pc:sldMkLst>
      </pc:sldChg>
      <pc:sldChg chg="modNotesTx">
        <pc:chgData name="Justin Vacquerie" userId="968f4b965d9c7392" providerId="LiveId" clId="{72C764DC-9196-4784-BC70-BD869A054A19}" dt="2024-09-09T09:27:34.822" v="10044"/>
        <pc:sldMkLst>
          <pc:docMk/>
          <pc:sldMk cId="727403420" sldId="599"/>
        </pc:sldMkLst>
      </pc:sldChg>
      <pc:sldChg chg="del modNotesTx">
        <pc:chgData name="Justin Vacquerie" userId="968f4b965d9c7392" providerId="LiveId" clId="{72C764DC-9196-4784-BC70-BD869A054A19}" dt="2024-09-17T15:16:48.313" v="16611" actId="47"/>
        <pc:sldMkLst>
          <pc:docMk/>
          <pc:sldMk cId="409229611" sldId="600"/>
        </pc:sldMkLst>
      </pc:sldChg>
      <pc:sldChg chg="modSp del mod">
        <pc:chgData name="Justin Vacquerie" userId="968f4b965d9c7392" providerId="LiveId" clId="{72C764DC-9196-4784-BC70-BD869A054A19}" dt="2024-09-17T15:16:53.094" v="16615" actId="47"/>
        <pc:sldMkLst>
          <pc:docMk/>
          <pc:sldMk cId="2668212328" sldId="601"/>
        </pc:sldMkLst>
        <pc:spChg chg="mod">
          <ac:chgData name="Justin Vacquerie" userId="968f4b965d9c7392" providerId="LiveId" clId="{72C764DC-9196-4784-BC70-BD869A054A19}" dt="2024-09-10T07:50:56.200" v="16408" actId="20577"/>
          <ac:spMkLst>
            <pc:docMk/>
            <pc:sldMk cId="2668212328" sldId="601"/>
            <ac:spMk id="8" creationId="{48D73E51-8A68-3945-1A70-49716EB4FB6D}"/>
          </ac:spMkLst>
        </pc:spChg>
      </pc:sldChg>
      <pc:sldChg chg="modSp mod modNotesTx">
        <pc:chgData name="Justin Vacquerie" userId="968f4b965d9c7392" providerId="LiveId" clId="{72C764DC-9196-4784-BC70-BD869A054A19}" dt="2024-09-17T15:45:56.764" v="17104" actId="20577"/>
        <pc:sldMkLst>
          <pc:docMk/>
          <pc:sldMk cId="399151597" sldId="602"/>
        </pc:sldMkLst>
        <pc:spChg chg="mod">
          <ac:chgData name="Justin Vacquerie" userId="968f4b965d9c7392" providerId="LiveId" clId="{72C764DC-9196-4784-BC70-BD869A054A19}" dt="2024-09-17T15:45:56.764" v="17104" actId="20577"/>
          <ac:spMkLst>
            <pc:docMk/>
            <pc:sldMk cId="399151597" sldId="602"/>
            <ac:spMk id="13" creationId="{8A2D8658-8256-3FBC-1321-E19754DBA6DB}"/>
          </ac:spMkLst>
        </pc:spChg>
      </pc:sldChg>
      <pc:sldChg chg="del modNotesTx">
        <pc:chgData name="Justin Vacquerie" userId="968f4b965d9c7392" providerId="LiveId" clId="{72C764DC-9196-4784-BC70-BD869A054A19}" dt="2024-09-17T15:16:51.246" v="16614" actId="47"/>
        <pc:sldMkLst>
          <pc:docMk/>
          <pc:sldMk cId="2359667093" sldId="603"/>
        </pc:sldMkLst>
      </pc:sldChg>
      <pc:sldChg chg="del modNotesTx">
        <pc:chgData name="Justin Vacquerie" userId="968f4b965d9c7392" providerId="LiveId" clId="{72C764DC-9196-4784-BC70-BD869A054A19}" dt="2024-09-17T15:16:50.249" v="16613" actId="47"/>
        <pc:sldMkLst>
          <pc:docMk/>
          <pc:sldMk cId="1309218088" sldId="604"/>
        </pc:sldMkLst>
      </pc:sldChg>
      <pc:sldChg chg="modNotesTx">
        <pc:chgData name="Justin Vacquerie" userId="968f4b965d9c7392" providerId="LiveId" clId="{72C764DC-9196-4784-BC70-BD869A054A19}" dt="2024-09-08T09:00:54.061" v="1724" actId="20577"/>
        <pc:sldMkLst>
          <pc:docMk/>
          <pc:sldMk cId="3574589530" sldId="605"/>
        </pc:sldMkLst>
      </pc:sldChg>
      <pc:sldChg chg="modSp mod modNotesTx">
        <pc:chgData name="Justin Vacquerie" userId="968f4b965d9c7392" providerId="LiveId" clId="{72C764DC-9196-4784-BC70-BD869A054A19}" dt="2024-09-09T09:38:30.401" v="11122" actId="313"/>
        <pc:sldMkLst>
          <pc:docMk/>
          <pc:sldMk cId="1358862965" sldId="606"/>
        </pc:sldMkLst>
        <pc:spChg chg="mod">
          <ac:chgData name="Justin Vacquerie" userId="968f4b965d9c7392" providerId="LiveId" clId="{72C764DC-9196-4784-BC70-BD869A054A19}" dt="2024-09-08T12:34:48.088" v="3141" actId="1076"/>
          <ac:spMkLst>
            <pc:docMk/>
            <pc:sldMk cId="1358862965" sldId="606"/>
            <ac:spMk id="6" creationId="{1F0EE957-6821-BF33-FD4B-BA41D37A0145}"/>
          </ac:spMkLst>
        </pc:spChg>
      </pc:sldChg>
      <pc:sldChg chg="modNotesTx">
        <pc:chgData name="Justin Vacquerie" userId="968f4b965d9c7392" providerId="LiveId" clId="{72C764DC-9196-4784-BC70-BD869A054A19}" dt="2024-09-09T09:55:25.307" v="12790" actId="20577"/>
        <pc:sldMkLst>
          <pc:docMk/>
          <pc:sldMk cId="1689322252" sldId="607"/>
        </pc:sldMkLst>
      </pc:sldChg>
      <pc:sldChg chg="modNotesTx">
        <pc:chgData name="Justin Vacquerie" userId="968f4b965d9c7392" providerId="LiveId" clId="{72C764DC-9196-4784-BC70-BD869A054A19}" dt="2024-09-09T09:03:25.955" v="8846" actId="20577"/>
        <pc:sldMkLst>
          <pc:docMk/>
          <pc:sldMk cId="4263223851" sldId="608"/>
        </pc:sldMkLst>
      </pc:sldChg>
      <pc:sldChg chg="modNotesTx">
        <pc:chgData name="Justin Vacquerie" userId="968f4b965d9c7392" providerId="LiveId" clId="{72C764DC-9196-4784-BC70-BD869A054A19}" dt="2024-09-08T13:32:43.472" v="3832" actId="20577"/>
        <pc:sldMkLst>
          <pc:docMk/>
          <pc:sldMk cId="2475407146" sldId="609"/>
        </pc:sldMkLst>
      </pc:sldChg>
    </pc:docChg>
  </pc:docChgLst>
  <pc:docChgLst>
    <pc:chgData name="Justin Vacquerie" userId="968f4b965d9c7392" providerId="LiveId" clId="{A29D6A66-1017-4251-9070-077E92D0E8FC}"/>
    <pc:docChg chg="undo custSel addSld delSld modSld sldOrd addSection delSection modSection">
      <pc:chgData name="Justin Vacquerie" userId="968f4b965d9c7392" providerId="LiveId" clId="{A29D6A66-1017-4251-9070-077E92D0E8FC}" dt="2024-04-21T17:03:20.877" v="67389" actId="20577"/>
      <pc:docMkLst>
        <pc:docMk/>
      </pc:docMkLst>
      <pc:sldChg chg="modSp mod">
        <pc:chgData name="Justin Vacquerie" userId="968f4b965d9c7392" providerId="LiveId" clId="{A29D6A66-1017-4251-9070-077E92D0E8FC}" dt="2024-04-18T11:46:54.158" v="32349" actId="20577"/>
        <pc:sldMkLst>
          <pc:docMk/>
          <pc:sldMk cId="2625297165" sldId="305"/>
        </pc:sldMkLst>
        <pc:spChg chg="mod">
          <ac:chgData name="Justin Vacquerie" userId="968f4b965d9c7392" providerId="LiveId" clId="{A29D6A66-1017-4251-9070-077E92D0E8FC}" dt="2024-04-18T11:46:54.158" v="32349" actId="20577"/>
          <ac:spMkLst>
            <pc:docMk/>
            <pc:sldMk cId="2625297165" sldId="305"/>
            <ac:spMk id="7" creationId="{54E9E228-B02C-3941-B458-23CB2D67B476}"/>
          </ac:spMkLst>
        </pc:spChg>
      </pc:sldChg>
      <pc:sldChg chg="modSp mod">
        <pc:chgData name="Justin Vacquerie" userId="968f4b965d9c7392" providerId="LiveId" clId="{A29D6A66-1017-4251-9070-077E92D0E8FC}" dt="2024-04-19T09:16:38.574" v="35340" actId="404"/>
        <pc:sldMkLst>
          <pc:docMk/>
          <pc:sldMk cId="4285847947" sldId="375"/>
        </pc:sldMkLst>
        <pc:spChg chg="mod">
          <ac:chgData name="Justin Vacquerie" userId="968f4b965d9c7392" providerId="LiveId" clId="{A29D6A66-1017-4251-9070-077E92D0E8FC}" dt="2024-03-12T08:15:47.027" v="685" actId="313"/>
          <ac:spMkLst>
            <pc:docMk/>
            <pc:sldMk cId="4285847947" sldId="375"/>
            <ac:spMk id="5" creationId="{99516ACA-375D-1140-8EDA-CE04AAC75809}"/>
          </ac:spMkLst>
        </pc:spChg>
        <pc:spChg chg="mod">
          <ac:chgData name="Justin Vacquerie" userId="968f4b965d9c7392" providerId="LiveId" clId="{A29D6A66-1017-4251-9070-077E92D0E8FC}" dt="2024-04-19T09:16:38.574" v="35340" actId="404"/>
          <ac:spMkLst>
            <pc:docMk/>
            <pc:sldMk cId="4285847947" sldId="375"/>
            <ac:spMk id="6" creationId="{348362CB-F41D-164B-BAC7-F91A6E68A2AC}"/>
          </ac:spMkLst>
        </pc:spChg>
      </pc:sldChg>
      <pc:sldChg chg="modSp mod">
        <pc:chgData name="Justin Vacquerie" userId="968f4b965d9c7392" providerId="LiveId" clId="{A29D6A66-1017-4251-9070-077E92D0E8FC}" dt="2024-03-12T08:17:26.780" v="783" actId="20577"/>
        <pc:sldMkLst>
          <pc:docMk/>
          <pc:sldMk cId="2949558166" sldId="435"/>
        </pc:sldMkLst>
        <pc:spChg chg="mod">
          <ac:chgData name="Justin Vacquerie" userId="968f4b965d9c7392" providerId="LiveId" clId="{A29D6A66-1017-4251-9070-077E92D0E8FC}" dt="2024-03-12T08:17:26.780" v="783" actId="20577"/>
          <ac:spMkLst>
            <pc:docMk/>
            <pc:sldMk cId="2949558166" sldId="435"/>
            <ac:spMk id="4" creationId="{D27DF719-8225-CEEE-A42E-892FDFD37D1E}"/>
          </ac:spMkLst>
        </pc:spChg>
      </pc:sldChg>
      <pc:sldChg chg="modSp mod modNotesTx">
        <pc:chgData name="Justin Vacquerie" userId="968f4b965d9c7392" providerId="LiveId" clId="{A29D6A66-1017-4251-9070-077E92D0E8FC}" dt="2024-04-09T10:47:22.663" v="9559" actId="20577"/>
        <pc:sldMkLst>
          <pc:docMk/>
          <pc:sldMk cId="2205920073" sldId="436"/>
        </pc:sldMkLst>
        <pc:spChg chg="mod">
          <ac:chgData name="Justin Vacquerie" userId="968f4b965d9c7392" providerId="LiveId" clId="{A29D6A66-1017-4251-9070-077E92D0E8FC}" dt="2024-04-09T09:27:21.222" v="8088" actId="20577"/>
          <ac:spMkLst>
            <pc:docMk/>
            <pc:sldMk cId="2205920073" sldId="436"/>
            <ac:spMk id="3" creationId="{7D23C83E-B14C-5154-BDE6-962609EC9DCE}"/>
          </ac:spMkLst>
        </pc:spChg>
        <pc:spChg chg="mod">
          <ac:chgData name="Justin Vacquerie" userId="968f4b965d9c7392" providerId="LiveId" clId="{A29D6A66-1017-4251-9070-077E92D0E8FC}" dt="2024-04-09T09:26:49.053" v="7971" actId="20577"/>
          <ac:spMkLst>
            <pc:docMk/>
            <pc:sldMk cId="2205920073" sldId="436"/>
            <ac:spMk id="10" creationId="{7326286A-C007-C2C5-5AEA-255485040FE7}"/>
          </ac:spMkLst>
        </pc:spChg>
      </pc:sldChg>
      <pc:sldChg chg="del">
        <pc:chgData name="Justin Vacquerie" userId="968f4b965d9c7392" providerId="LiveId" clId="{A29D6A66-1017-4251-9070-077E92D0E8FC}" dt="2024-04-09T09:27:36.011" v="8089" actId="47"/>
        <pc:sldMkLst>
          <pc:docMk/>
          <pc:sldMk cId="2436974560" sldId="440"/>
        </pc:sldMkLst>
      </pc:sldChg>
      <pc:sldChg chg="modSp mod">
        <pc:chgData name="Justin Vacquerie" userId="968f4b965d9c7392" providerId="LiveId" clId="{A29D6A66-1017-4251-9070-077E92D0E8FC}" dt="2024-04-20T10:04:09.379" v="48766" actId="20577"/>
        <pc:sldMkLst>
          <pc:docMk/>
          <pc:sldMk cId="3162306542" sldId="441"/>
        </pc:sldMkLst>
        <pc:spChg chg="mod">
          <ac:chgData name="Justin Vacquerie" userId="968f4b965d9c7392" providerId="LiveId" clId="{A29D6A66-1017-4251-9070-077E92D0E8FC}" dt="2024-04-20T10:04:09.379" v="48766" actId="20577"/>
          <ac:spMkLst>
            <pc:docMk/>
            <pc:sldMk cId="3162306542" sldId="441"/>
            <ac:spMk id="3" creationId="{92EDA8DD-8927-AF03-ACB8-D6AB73E065BB}"/>
          </ac:spMkLst>
        </pc:spChg>
      </pc:sldChg>
      <pc:sldChg chg="modSp mod">
        <pc:chgData name="Justin Vacquerie" userId="968f4b965d9c7392" providerId="LiveId" clId="{A29D6A66-1017-4251-9070-077E92D0E8FC}" dt="2024-04-09T08:09:15.949" v="3993" actId="313"/>
        <pc:sldMkLst>
          <pc:docMk/>
          <pc:sldMk cId="1499487663" sldId="442"/>
        </pc:sldMkLst>
        <pc:spChg chg="mod">
          <ac:chgData name="Justin Vacquerie" userId="968f4b965d9c7392" providerId="LiveId" clId="{A29D6A66-1017-4251-9070-077E92D0E8FC}" dt="2024-04-09T08:09:15.949" v="3993" actId="313"/>
          <ac:spMkLst>
            <pc:docMk/>
            <pc:sldMk cId="1499487663" sldId="442"/>
            <ac:spMk id="3" creationId="{FFD2D1FF-5A5A-EAA1-3ECB-C26C7E0CF2AE}"/>
          </ac:spMkLst>
        </pc:spChg>
      </pc:sldChg>
      <pc:sldChg chg="addSp delSp modSp mod delAnim modAnim modNotesTx">
        <pc:chgData name="Justin Vacquerie" userId="968f4b965d9c7392" providerId="LiveId" clId="{A29D6A66-1017-4251-9070-077E92D0E8FC}" dt="2024-04-21T17:01:40.386" v="67225" actId="478"/>
        <pc:sldMkLst>
          <pc:docMk/>
          <pc:sldMk cId="1208932672" sldId="443"/>
        </pc:sldMkLst>
        <pc:spChg chg="add mod">
          <ac:chgData name="Justin Vacquerie" userId="968f4b965d9c7392" providerId="LiveId" clId="{A29D6A66-1017-4251-9070-077E92D0E8FC}" dt="2024-04-16T12:39:23.411" v="16506" actId="20577"/>
          <ac:spMkLst>
            <pc:docMk/>
            <pc:sldMk cId="1208932672" sldId="443"/>
            <ac:spMk id="5" creationId="{F8A1E5F7-BB05-F03C-0D26-914B97D71859}"/>
          </ac:spMkLst>
        </pc:spChg>
        <pc:spChg chg="add mod">
          <ac:chgData name="Justin Vacquerie" userId="968f4b965d9c7392" providerId="LiveId" clId="{A29D6A66-1017-4251-9070-077E92D0E8FC}" dt="2024-04-17T08:17:38.585" v="19707" actId="1076"/>
          <ac:spMkLst>
            <pc:docMk/>
            <pc:sldMk cId="1208932672" sldId="443"/>
            <ac:spMk id="6" creationId="{4D0FE65F-9179-0EF5-1F86-44C06F3F0372}"/>
          </ac:spMkLst>
        </pc:spChg>
        <pc:spChg chg="add del mod">
          <ac:chgData name="Justin Vacquerie" userId="968f4b965d9c7392" providerId="LiveId" clId="{A29D6A66-1017-4251-9070-077E92D0E8FC}" dt="2024-04-09T09:17:06.741" v="6887" actId="478"/>
          <ac:spMkLst>
            <pc:docMk/>
            <pc:sldMk cId="1208932672" sldId="443"/>
            <ac:spMk id="6" creationId="{86796CFF-0201-0617-0545-FF2356B99E80}"/>
          </ac:spMkLst>
        </pc:spChg>
        <pc:spChg chg="del">
          <ac:chgData name="Justin Vacquerie" userId="968f4b965d9c7392" providerId="LiveId" clId="{A29D6A66-1017-4251-9070-077E92D0E8FC}" dt="2024-03-14T12:57:49.957" v="816" actId="478"/>
          <ac:spMkLst>
            <pc:docMk/>
            <pc:sldMk cId="1208932672" sldId="443"/>
            <ac:spMk id="6" creationId="{CE57F7DD-4A95-C0A0-2FBF-C381473AEEBC}"/>
          </ac:spMkLst>
        </pc:spChg>
        <pc:spChg chg="del mod">
          <ac:chgData name="Justin Vacquerie" userId="968f4b965d9c7392" providerId="LiveId" clId="{A29D6A66-1017-4251-9070-077E92D0E8FC}" dt="2024-04-09T09:17:10.442" v="6888" actId="478"/>
          <ac:spMkLst>
            <pc:docMk/>
            <pc:sldMk cId="1208932672" sldId="443"/>
            <ac:spMk id="7" creationId="{E1B9B49B-A323-2C11-2C4F-F1D7E1A36904}"/>
          </ac:spMkLst>
        </pc:spChg>
        <pc:spChg chg="del">
          <ac:chgData name="Justin Vacquerie" userId="968f4b965d9c7392" providerId="LiveId" clId="{A29D6A66-1017-4251-9070-077E92D0E8FC}" dt="2024-04-09T09:17:14.425" v="6890" actId="478"/>
          <ac:spMkLst>
            <pc:docMk/>
            <pc:sldMk cId="1208932672" sldId="443"/>
            <ac:spMk id="8" creationId="{2A47CDED-8D1E-048A-F9FB-EFD7882BEC92}"/>
          </ac:spMkLst>
        </pc:spChg>
        <pc:spChg chg="del">
          <ac:chgData name="Justin Vacquerie" userId="968f4b965d9c7392" providerId="LiveId" clId="{A29D6A66-1017-4251-9070-077E92D0E8FC}" dt="2024-04-09T09:17:05.209" v="6886" actId="478"/>
          <ac:spMkLst>
            <pc:docMk/>
            <pc:sldMk cId="1208932672" sldId="443"/>
            <ac:spMk id="9" creationId="{F2F7969A-42AC-4C10-EF71-DA2DA9226D6F}"/>
          </ac:spMkLst>
        </pc:spChg>
        <pc:spChg chg="add del mod">
          <ac:chgData name="Justin Vacquerie" userId="968f4b965d9c7392" providerId="LiveId" clId="{A29D6A66-1017-4251-9070-077E92D0E8FC}" dt="2024-04-09T09:17:12.312" v="6889" actId="478"/>
          <ac:spMkLst>
            <pc:docMk/>
            <pc:sldMk cId="1208932672" sldId="443"/>
            <ac:spMk id="11" creationId="{06000E43-12F0-13FF-1110-99024B5297FF}"/>
          </ac:spMkLst>
        </pc:spChg>
        <pc:spChg chg="del mod">
          <ac:chgData name="Justin Vacquerie" userId="968f4b965d9c7392" providerId="LiveId" clId="{A29D6A66-1017-4251-9070-077E92D0E8FC}" dt="2024-04-21T17:01:40.386" v="67225" actId="478"/>
          <ac:spMkLst>
            <pc:docMk/>
            <pc:sldMk cId="1208932672" sldId="443"/>
            <ac:spMk id="12" creationId="{99D8E27C-0D40-C3F5-29E8-E12B801CB145}"/>
          </ac:spMkLst>
        </pc:spChg>
        <pc:spChg chg="add del mod">
          <ac:chgData name="Justin Vacquerie" userId="968f4b965d9c7392" providerId="LiveId" clId="{A29D6A66-1017-4251-9070-077E92D0E8FC}" dt="2024-04-09T09:17:16.025" v="6891" actId="478"/>
          <ac:spMkLst>
            <pc:docMk/>
            <pc:sldMk cId="1208932672" sldId="443"/>
            <ac:spMk id="15" creationId="{C9467D1A-3E99-772A-33A4-85F968D46005}"/>
          </ac:spMkLst>
        </pc:spChg>
        <pc:spChg chg="add mod">
          <ac:chgData name="Justin Vacquerie" userId="968f4b965d9c7392" providerId="LiveId" clId="{A29D6A66-1017-4251-9070-077E92D0E8FC}" dt="2024-04-09T13:04:07.927" v="12259" actId="14100"/>
          <ac:spMkLst>
            <pc:docMk/>
            <pc:sldMk cId="1208932672" sldId="443"/>
            <ac:spMk id="18" creationId="{90C1EA87-C52A-802D-D1FB-F0C9B0CC8D20}"/>
          </ac:spMkLst>
        </pc:spChg>
        <pc:spChg chg="add del mod">
          <ac:chgData name="Justin Vacquerie" userId="968f4b965d9c7392" providerId="LiveId" clId="{A29D6A66-1017-4251-9070-077E92D0E8FC}" dt="2024-04-09T09:38:41.344" v="8363"/>
          <ac:spMkLst>
            <pc:docMk/>
            <pc:sldMk cId="1208932672" sldId="443"/>
            <ac:spMk id="19" creationId="{18F690FA-31B6-0229-C89B-B8DE9F1AD9AB}"/>
          </ac:spMkLst>
        </pc:spChg>
        <pc:picChg chg="del">
          <ac:chgData name="Justin Vacquerie" userId="968f4b965d9c7392" providerId="LiveId" clId="{A29D6A66-1017-4251-9070-077E92D0E8FC}" dt="2024-04-09T08:17:20.471" v="4232" actId="478"/>
          <ac:picMkLst>
            <pc:docMk/>
            <pc:sldMk cId="1208932672" sldId="443"/>
            <ac:picMk id="14" creationId="{E84D7F1D-8ACA-41FD-737C-7E5E5BD2BE6D}"/>
          </ac:picMkLst>
        </pc:picChg>
        <pc:picChg chg="add mod">
          <ac:chgData name="Justin Vacquerie" userId="968f4b965d9c7392" providerId="LiveId" clId="{A29D6A66-1017-4251-9070-077E92D0E8FC}" dt="2024-04-09T12:05:42.796" v="10436" actId="14100"/>
          <ac:picMkLst>
            <pc:docMk/>
            <pc:sldMk cId="1208932672" sldId="443"/>
            <ac:picMk id="21" creationId="{90BA44EB-7160-0FDB-A96C-8BCAE5CBF1C4}"/>
          </ac:picMkLst>
        </pc:picChg>
        <pc:picChg chg="add mod">
          <ac:chgData name="Justin Vacquerie" userId="968f4b965d9c7392" providerId="LiveId" clId="{A29D6A66-1017-4251-9070-077E92D0E8FC}" dt="2024-04-16T12:03:59.967" v="14639" actId="1076"/>
          <ac:picMkLst>
            <pc:docMk/>
            <pc:sldMk cId="1208932672" sldId="443"/>
            <ac:picMk id="23" creationId="{A7DBF423-055B-4F1C-2978-99A01BDBE197}"/>
          </ac:picMkLst>
        </pc:picChg>
      </pc:sldChg>
      <pc:sldChg chg="del">
        <pc:chgData name="Justin Vacquerie" userId="968f4b965d9c7392" providerId="LiveId" clId="{A29D6A66-1017-4251-9070-077E92D0E8FC}" dt="2024-03-12T08:16:59.297" v="748" actId="47"/>
        <pc:sldMkLst>
          <pc:docMk/>
          <pc:sldMk cId="3234687226" sldId="444"/>
        </pc:sldMkLst>
      </pc:sldChg>
      <pc:sldChg chg="addSp delSp modSp mod ord addAnim delAnim modAnim modNotesTx">
        <pc:chgData name="Justin Vacquerie" userId="968f4b965d9c7392" providerId="LiveId" clId="{A29D6A66-1017-4251-9070-077E92D0E8FC}" dt="2024-04-21T17:03:20.877" v="67389" actId="20577"/>
        <pc:sldMkLst>
          <pc:docMk/>
          <pc:sldMk cId="1314514009" sldId="445"/>
        </pc:sldMkLst>
        <pc:spChg chg="add mod">
          <ac:chgData name="Justin Vacquerie" userId="968f4b965d9c7392" providerId="LiveId" clId="{A29D6A66-1017-4251-9070-077E92D0E8FC}" dt="2024-04-09T09:05:45.416" v="6073" actId="404"/>
          <ac:spMkLst>
            <pc:docMk/>
            <pc:sldMk cId="1314514009" sldId="445"/>
            <ac:spMk id="5" creationId="{65205115-366E-B471-6499-41DD2306F3D5}"/>
          </ac:spMkLst>
        </pc:spChg>
        <pc:spChg chg="del">
          <ac:chgData name="Justin Vacquerie" userId="968f4b965d9c7392" providerId="LiveId" clId="{A29D6A66-1017-4251-9070-077E92D0E8FC}" dt="2024-03-07T17:14:31.052" v="577" actId="478"/>
          <ac:spMkLst>
            <pc:docMk/>
            <pc:sldMk cId="1314514009" sldId="445"/>
            <ac:spMk id="6" creationId="{4EB6669E-41FB-B102-5AA1-A6C707FF2497}"/>
          </ac:spMkLst>
        </pc:spChg>
        <pc:spChg chg="add mod">
          <ac:chgData name="Justin Vacquerie" userId="968f4b965d9c7392" providerId="LiveId" clId="{A29D6A66-1017-4251-9070-077E92D0E8FC}" dt="2024-04-16T12:02:58.781" v="14638" actId="20577"/>
          <ac:spMkLst>
            <pc:docMk/>
            <pc:sldMk cId="1314514009" sldId="445"/>
            <ac:spMk id="6" creationId="{5C2D4CD0-BEBB-0629-2E51-A25C68CC5706}"/>
          </ac:spMkLst>
        </pc:spChg>
        <pc:spChg chg="add mod">
          <ac:chgData name="Justin Vacquerie" userId="968f4b965d9c7392" providerId="LiveId" clId="{A29D6A66-1017-4251-9070-077E92D0E8FC}" dt="2024-04-16T11:59:49.657" v="14481" actId="20577"/>
          <ac:spMkLst>
            <pc:docMk/>
            <pc:sldMk cId="1314514009" sldId="445"/>
            <ac:spMk id="8" creationId="{A25594B4-3BAD-D26B-4DDE-15272C5EA4C5}"/>
          </ac:spMkLst>
        </pc:spChg>
        <pc:spChg chg="del">
          <ac:chgData name="Justin Vacquerie" userId="968f4b965d9c7392" providerId="LiveId" clId="{A29D6A66-1017-4251-9070-077E92D0E8FC}" dt="2024-03-07T17:14:33.509" v="578" actId="478"/>
          <ac:spMkLst>
            <pc:docMk/>
            <pc:sldMk cId="1314514009" sldId="445"/>
            <ac:spMk id="8" creationId="{BE14FCE3-60C3-2DAA-4FAD-D0249BAA8089}"/>
          </ac:spMkLst>
        </pc:spChg>
        <pc:spChg chg="mod">
          <ac:chgData name="Justin Vacquerie" userId="968f4b965d9c7392" providerId="LiveId" clId="{A29D6A66-1017-4251-9070-077E92D0E8FC}" dt="2024-04-21T17:03:20.877" v="67389" actId="20577"/>
          <ac:spMkLst>
            <pc:docMk/>
            <pc:sldMk cId="1314514009" sldId="445"/>
            <ac:spMk id="10" creationId="{1729C6A1-97C8-EDE7-D836-BB3AB5344E17}"/>
          </ac:spMkLst>
        </pc:spChg>
        <pc:spChg chg="del">
          <ac:chgData name="Justin Vacquerie" userId="968f4b965d9c7392" providerId="LiveId" clId="{A29D6A66-1017-4251-9070-077E92D0E8FC}" dt="2024-04-09T09:16:23.037" v="6816" actId="478"/>
          <ac:spMkLst>
            <pc:docMk/>
            <pc:sldMk cId="1314514009" sldId="445"/>
            <ac:spMk id="11" creationId="{59A78F2F-FD55-3EF0-056E-F21B045DBC2C}"/>
          </ac:spMkLst>
        </pc:spChg>
        <pc:spChg chg="del">
          <ac:chgData name="Justin Vacquerie" userId="968f4b965d9c7392" providerId="LiveId" clId="{A29D6A66-1017-4251-9070-077E92D0E8FC}" dt="2024-04-09T08:16:28.436" v="4177" actId="478"/>
          <ac:spMkLst>
            <pc:docMk/>
            <pc:sldMk cId="1314514009" sldId="445"/>
            <ac:spMk id="12" creationId="{1D316C85-52BF-46E2-7B55-3D9AB077A1C0}"/>
          </ac:spMkLst>
        </pc:spChg>
        <pc:spChg chg="add del">
          <ac:chgData name="Justin Vacquerie" userId="968f4b965d9c7392" providerId="LiveId" clId="{A29D6A66-1017-4251-9070-077E92D0E8FC}" dt="2024-04-09T08:16:25.905" v="4176" actId="478"/>
          <ac:spMkLst>
            <pc:docMk/>
            <pc:sldMk cId="1314514009" sldId="445"/>
            <ac:spMk id="13" creationId="{1725D68B-7F7C-4F77-2A6D-8464382830A8}"/>
          </ac:spMkLst>
        </pc:spChg>
        <pc:spChg chg="add mod">
          <ac:chgData name="Justin Vacquerie" userId="968f4b965d9c7392" providerId="LiveId" clId="{A29D6A66-1017-4251-9070-077E92D0E8FC}" dt="2024-04-09T09:16:23.238" v="6817"/>
          <ac:spMkLst>
            <pc:docMk/>
            <pc:sldMk cId="1314514009" sldId="445"/>
            <ac:spMk id="18" creationId="{3BED0F00-1453-6CB2-915A-83D8D8BBF4F0}"/>
          </ac:spMkLst>
        </pc:spChg>
        <pc:spChg chg="mod">
          <ac:chgData name="Justin Vacquerie" userId="968f4b965d9c7392" providerId="LiveId" clId="{A29D6A66-1017-4251-9070-077E92D0E8FC}" dt="2024-04-09T12:13:21.514" v="11145" actId="18245"/>
          <ac:spMkLst>
            <pc:docMk/>
            <pc:sldMk cId="1314514009" sldId="445"/>
            <ac:spMk id="20" creationId="{693095D0-09EA-A81F-AA86-655C4AFD6498}"/>
          </ac:spMkLst>
        </pc:spChg>
        <pc:spChg chg="mod">
          <ac:chgData name="Justin Vacquerie" userId="968f4b965d9c7392" providerId="LiveId" clId="{A29D6A66-1017-4251-9070-077E92D0E8FC}" dt="2024-04-20T16:11:29.013" v="54029" actId="20577"/>
          <ac:spMkLst>
            <pc:docMk/>
            <pc:sldMk cId="1314514009" sldId="445"/>
            <ac:spMk id="21" creationId="{F4994841-7E80-59C7-3C45-D25F8D732F49}"/>
          </ac:spMkLst>
        </pc:spChg>
        <pc:spChg chg="mod">
          <ac:chgData name="Justin Vacquerie" userId="968f4b965d9c7392" providerId="LiveId" clId="{A29D6A66-1017-4251-9070-077E92D0E8FC}" dt="2024-04-09T12:13:21.514" v="11145" actId="18245"/>
          <ac:spMkLst>
            <pc:docMk/>
            <pc:sldMk cId="1314514009" sldId="445"/>
            <ac:spMk id="22" creationId="{BEA64E5C-F63D-FBFC-744E-0FA553209E4F}"/>
          </ac:spMkLst>
        </pc:spChg>
        <pc:spChg chg="mod">
          <ac:chgData name="Justin Vacquerie" userId="968f4b965d9c7392" providerId="LiveId" clId="{A29D6A66-1017-4251-9070-077E92D0E8FC}" dt="2024-04-09T12:13:21.514" v="11145" actId="18245"/>
          <ac:spMkLst>
            <pc:docMk/>
            <pc:sldMk cId="1314514009" sldId="445"/>
            <ac:spMk id="23" creationId="{C8E5FD92-57DE-B60B-018E-055974C02D6A}"/>
          </ac:spMkLst>
        </pc:spChg>
        <pc:spChg chg="mod">
          <ac:chgData name="Justin Vacquerie" userId="968f4b965d9c7392" providerId="LiveId" clId="{A29D6A66-1017-4251-9070-077E92D0E8FC}" dt="2024-04-09T12:13:21.514" v="11145" actId="18245"/>
          <ac:spMkLst>
            <pc:docMk/>
            <pc:sldMk cId="1314514009" sldId="445"/>
            <ac:spMk id="24" creationId="{D7DDEA3B-503B-4F7E-67E9-6ACF1F96D91A}"/>
          </ac:spMkLst>
        </pc:spChg>
        <pc:spChg chg="mod">
          <ac:chgData name="Justin Vacquerie" userId="968f4b965d9c7392" providerId="LiveId" clId="{A29D6A66-1017-4251-9070-077E92D0E8FC}" dt="2024-04-09T12:13:21.514" v="11145" actId="18245"/>
          <ac:spMkLst>
            <pc:docMk/>
            <pc:sldMk cId="1314514009" sldId="445"/>
            <ac:spMk id="25" creationId="{8D1D175B-835A-AD5E-5540-3EB5553BA6DB}"/>
          </ac:spMkLst>
        </pc:spChg>
        <pc:spChg chg="mod">
          <ac:chgData name="Justin Vacquerie" userId="968f4b965d9c7392" providerId="LiveId" clId="{A29D6A66-1017-4251-9070-077E92D0E8FC}" dt="2024-04-09T12:13:21.514" v="11145" actId="18245"/>
          <ac:spMkLst>
            <pc:docMk/>
            <pc:sldMk cId="1314514009" sldId="445"/>
            <ac:spMk id="26" creationId="{EA0D37AE-0B30-9E73-1F71-03D2357C8176}"/>
          </ac:spMkLst>
        </pc:spChg>
        <pc:spChg chg="mod">
          <ac:chgData name="Justin Vacquerie" userId="968f4b965d9c7392" providerId="LiveId" clId="{A29D6A66-1017-4251-9070-077E92D0E8FC}" dt="2024-04-09T12:13:21.514" v="11145" actId="18245"/>
          <ac:spMkLst>
            <pc:docMk/>
            <pc:sldMk cId="1314514009" sldId="445"/>
            <ac:spMk id="27" creationId="{DA63AF9F-1207-C2B7-111F-BCA84C7905FD}"/>
          </ac:spMkLst>
        </pc:spChg>
        <pc:spChg chg="mod">
          <ac:chgData name="Justin Vacquerie" userId="968f4b965d9c7392" providerId="LiveId" clId="{A29D6A66-1017-4251-9070-077E92D0E8FC}" dt="2024-04-09T12:13:21.514" v="11145" actId="18245"/>
          <ac:spMkLst>
            <pc:docMk/>
            <pc:sldMk cId="1314514009" sldId="445"/>
            <ac:spMk id="28" creationId="{A74CDBD7-0869-74AB-414D-94B7BE0CCCEA}"/>
          </ac:spMkLst>
        </pc:spChg>
        <pc:spChg chg="mod">
          <ac:chgData name="Justin Vacquerie" userId="968f4b965d9c7392" providerId="LiveId" clId="{A29D6A66-1017-4251-9070-077E92D0E8FC}" dt="2024-04-09T12:13:21.514" v="11145" actId="18245"/>
          <ac:spMkLst>
            <pc:docMk/>
            <pc:sldMk cId="1314514009" sldId="445"/>
            <ac:spMk id="29" creationId="{796B35BA-3E63-B153-6898-2A6D3A63A1FD}"/>
          </ac:spMkLst>
        </pc:spChg>
        <pc:spChg chg="mod">
          <ac:chgData name="Justin Vacquerie" userId="968f4b965d9c7392" providerId="LiveId" clId="{A29D6A66-1017-4251-9070-077E92D0E8FC}" dt="2024-04-09T12:13:21.514" v="11145" actId="18245"/>
          <ac:spMkLst>
            <pc:docMk/>
            <pc:sldMk cId="1314514009" sldId="445"/>
            <ac:spMk id="30" creationId="{A4B3CDBF-1D00-E0EE-96D8-C5FBD51E8E78}"/>
          </ac:spMkLst>
        </pc:spChg>
        <pc:spChg chg="mod">
          <ac:chgData name="Justin Vacquerie" userId="968f4b965d9c7392" providerId="LiveId" clId="{A29D6A66-1017-4251-9070-077E92D0E8FC}" dt="2024-04-09T12:13:21.514" v="11145" actId="18245"/>
          <ac:spMkLst>
            <pc:docMk/>
            <pc:sldMk cId="1314514009" sldId="445"/>
            <ac:spMk id="31" creationId="{60881620-038B-AB46-D552-5C8442FBE818}"/>
          </ac:spMkLst>
        </pc:spChg>
        <pc:spChg chg="mod">
          <ac:chgData name="Justin Vacquerie" userId="968f4b965d9c7392" providerId="LiveId" clId="{A29D6A66-1017-4251-9070-077E92D0E8FC}" dt="2024-04-09T12:13:21.514" v="11145" actId="18245"/>
          <ac:spMkLst>
            <pc:docMk/>
            <pc:sldMk cId="1314514009" sldId="445"/>
            <ac:spMk id="32" creationId="{13F80ABE-F35C-7812-22C1-958795DBA2F6}"/>
          </ac:spMkLst>
        </pc:spChg>
        <pc:spChg chg="mod">
          <ac:chgData name="Justin Vacquerie" userId="968f4b965d9c7392" providerId="LiveId" clId="{A29D6A66-1017-4251-9070-077E92D0E8FC}" dt="2024-04-09T12:13:21.514" v="11145" actId="18245"/>
          <ac:spMkLst>
            <pc:docMk/>
            <pc:sldMk cId="1314514009" sldId="445"/>
            <ac:spMk id="33" creationId="{1CC6D982-E7AB-804A-1FE1-65B9CF77F6F5}"/>
          </ac:spMkLst>
        </pc:spChg>
        <pc:spChg chg="mod">
          <ac:chgData name="Justin Vacquerie" userId="968f4b965d9c7392" providerId="LiveId" clId="{A29D6A66-1017-4251-9070-077E92D0E8FC}" dt="2024-04-09T12:13:21.514" v="11145" actId="18245"/>
          <ac:spMkLst>
            <pc:docMk/>
            <pc:sldMk cId="1314514009" sldId="445"/>
            <ac:spMk id="34" creationId="{9A29F049-0CC1-5FDD-D64D-8B2E72BE9F0E}"/>
          </ac:spMkLst>
        </pc:spChg>
        <pc:spChg chg="mod">
          <ac:chgData name="Justin Vacquerie" userId="968f4b965d9c7392" providerId="LiveId" clId="{A29D6A66-1017-4251-9070-077E92D0E8FC}" dt="2024-04-09T12:13:21.514" v="11145" actId="18245"/>
          <ac:spMkLst>
            <pc:docMk/>
            <pc:sldMk cId="1314514009" sldId="445"/>
            <ac:spMk id="35" creationId="{A6F4AD03-2EED-73B7-D471-D084F8213F6E}"/>
          </ac:spMkLst>
        </pc:spChg>
        <pc:spChg chg="mod">
          <ac:chgData name="Justin Vacquerie" userId="968f4b965d9c7392" providerId="LiveId" clId="{A29D6A66-1017-4251-9070-077E92D0E8FC}" dt="2024-04-09T12:13:21.514" v="11145" actId="18245"/>
          <ac:spMkLst>
            <pc:docMk/>
            <pc:sldMk cId="1314514009" sldId="445"/>
            <ac:spMk id="36" creationId="{ACA6997B-83D1-83DB-8117-F3FE6DAF4FB4}"/>
          </ac:spMkLst>
        </pc:spChg>
        <pc:spChg chg="mod">
          <ac:chgData name="Justin Vacquerie" userId="968f4b965d9c7392" providerId="LiveId" clId="{A29D6A66-1017-4251-9070-077E92D0E8FC}" dt="2024-04-09T12:13:21.514" v="11145" actId="18245"/>
          <ac:spMkLst>
            <pc:docMk/>
            <pc:sldMk cId="1314514009" sldId="445"/>
            <ac:spMk id="37" creationId="{E5F0B51E-366C-48D0-D61E-8C957C97421F}"/>
          </ac:spMkLst>
        </pc:spChg>
        <pc:spChg chg="mod">
          <ac:chgData name="Justin Vacquerie" userId="968f4b965d9c7392" providerId="LiveId" clId="{A29D6A66-1017-4251-9070-077E92D0E8FC}" dt="2024-04-09T12:13:21.514" v="11145" actId="18245"/>
          <ac:spMkLst>
            <pc:docMk/>
            <pc:sldMk cId="1314514009" sldId="445"/>
            <ac:spMk id="38" creationId="{92B6A3CF-9A92-5858-DFD6-F84145E2AB99}"/>
          </ac:spMkLst>
        </pc:spChg>
        <pc:spChg chg="mod">
          <ac:chgData name="Justin Vacquerie" userId="968f4b965d9c7392" providerId="LiveId" clId="{A29D6A66-1017-4251-9070-077E92D0E8FC}" dt="2024-04-09T12:13:21.514" v="11145" actId="18245"/>
          <ac:spMkLst>
            <pc:docMk/>
            <pc:sldMk cId="1314514009" sldId="445"/>
            <ac:spMk id="39" creationId="{40C1954E-067A-6931-8F57-5D7E2CF5D955}"/>
          </ac:spMkLst>
        </pc:spChg>
        <pc:spChg chg="mod">
          <ac:chgData name="Justin Vacquerie" userId="968f4b965d9c7392" providerId="LiveId" clId="{A29D6A66-1017-4251-9070-077E92D0E8FC}" dt="2024-04-09T12:13:21.514" v="11145" actId="18245"/>
          <ac:spMkLst>
            <pc:docMk/>
            <pc:sldMk cId="1314514009" sldId="445"/>
            <ac:spMk id="40" creationId="{7997A00E-5694-3055-CDBA-FD454AC2659B}"/>
          </ac:spMkLst>
        </pc:spChg>
        <pc:spChg chg="mod">
          <ac:chgData name="Justin Vacquerie" userId="968f4b965d9c7392" providerId="LiveId" clId="{A29D6A66-1017-4251-9070-077E92D0E8FC}" dt="2024-04-09T12:13:21.514" v="11145" actId="18245"/>
          <ac:spMkLst>
            <pc:docMk/>
            <pc:sldMk cId="1314514009" sldId="445"/>
            <ac:spMk id="41" creationId="{2C7E3286-7CCD-1EBD-1209-2018C619242E}"/>
          </ac:spMkLst>
        </pc:spChg>
        <pc:spChg chg="mod">
          <ac:chgData name="Justin Vacquerie" userId="968f4b965d9c7392" providerId="LiveId" clId="{A29D6A66-1017-4251-9070-077E92D0E8FC}" dt="2024-04-09T12:13:21.514" v="11145" actId="18245"/>
          <ac:spMkLst>
            <pc:docMk/>
            <pc:sldMk cId="1314514009" sldId="445"/>
            <ac:spMk id="42" creationId="{348CD1D2-35EF-50C3-ED51-6A4A35BDD2DF}"/>
          </ac:spMkLst>
        </pc:spChg>
        <pc:spChg chg="mod">
          <ac:chgData name="Justin Vacquerie" userId="968f4b965d9c7392" providerId="LiveId" clId="{A29D6A66-1017-4251-9070-077E92D0E8FC}" dt="2024-04-16T12:01:58.032" v="14630" actId="1076"/>
          <ac:spMkLst>
            <pc:docMk/>
            <pc:sldMk cId="1314514009" sldId="445"/>
            <ac:spMk id="43" creationId="{3BAF1CEF-A4CC-C472-C1DD-A4648555F754}"/>
          </ac:spMkLst>
        </pc:spChg>
        <pc:grpChg chg="mod">
          <ac:chgData name="Justin Vacquerie" userId="968f4b965d9c7392" providerId="LiveId" clId="{A29D6A66-1017-4251-9070-077E92D0E8FC}" dt="2024-04-16T11:59:43.012" v="14476" actId="1076"/>
          <ac:grpSpMkLst>
            <pc:docMk/>
            <pc:sldMk cId="1314514009" sldId="445"/>
            <ac:grpSpMk id="19" creationId="{16826CD3-99FB-F281-2299-38B056C43DF8}"/>
          </ac:grpSpMkLst>
        </pc:grpChg>
        <pc:graphicFrameChg chg="del">
          <ac:chgData name="Justin Vacquerie" userId="968f4b965d9c7392" providerId="LiveId" clId="{A29D6A66-1017-4251-9070-077E92D0E8FC}" dt="2024-03-07T17:14:28.642" v="576" actId="478"/>
          <ac:graphicFrameMkLst>
            <pc:docMk/>
            <pc:sldMk cId="1314514009" sldId="445"/>
            <ac:graphicFrameMk id="5" creationId="{7DA0718D-0321-262A-8B50-FE1BFC48DE44}"/>
          </ac:graphicFrameMkLst>
        </pc:graphicFrameChg>
        <pc:graphicFrameChg chg="add del mod modGraphic">
          <ac:chgData name="Justin Vacquerie" userId="968f4b965d9c7392" providerId="LiveId" clId="{A29D6A66-1017-4251-9070-077E92D0E8FC}" dt="2024-04-09T12:13:21.514" v="11145" actId="18245"/>
          <ac:graphicFrameMkLst>
            <pc:docMk/>
            <pc:sldMk cId="1314514009" sldId="445"/>
            <ac:graphicFrameMk id="16" creationId="{74734564-EE96-3FED-D762-79635AA52762}"/>
          </ac:graphicFrameMkLst>
        </pc:graphicFrameChg>
        <pc:graphicFrameChg chg="add mod">
          <ac:chgData name="Justin Vacquerie" userId="968f4b965d9c7392" providerId="LiveId" clId="{A29D6A66-1017-4251-9070-077E92D0E8FC}" dt="2024-04-09T09:13:46.061" v="6799"/>
          <ac:graphicFrameMkLst>
            <pc:docMk/>
            <pc:sldMk cId="1314514009" sldId="445"/>
            <ac:graphicFrameMk id="17" creationId="{580D017F-F594-4F32-8C2C-43F912BFCD24}"/>
          </ac:graphicFrameMkLst>
        </pc:graphicFrameChg>
      </pc:sldChg>
      <pc:sldChg chg="del">
        <pc:chgData name="Justin Vacquerie" userId="968f4b965d9c7392" providerId="LiveId" clId="{A29D6A66-1017-4251-9070-077E92D0E8FC}" dt="2024-03-12T08:17:00.746" v="749" actId="47"/>
        <pc:sldMkLst>
          <pc:docMk/>
          <pc:sldMk cId="4021547492" sldId="447"/>
        </pc:sldMkLst>
      </pc:sldChg>
      <pc:sldChg chg="del">
        <pc:chgData name="Justin Vacquerie" userId="968f4b965d9c7392" providerId="LiveId" clId="{A29D6A66-1017-4251-9070-077E92D0E8FC}" dt="2024-03-12T08:17:02.813" v="751" actId="47"/>
        <pc:sldMkLst>
          <pc:docMk/>
          <pc:sldMk cId="2452688419" sldId="448"/>
        </pc:sldMkLst>
      </pc:sldChg>
      <pc:sldChg chg="del">
        <pc:chgData name="Justin Vacquerie" userId="968f4b965d9c7392" providerId="LiveId" clId="{A29D6A66-1017-4251-9070-077E92D0E8FC}" dt="2024-04-09T09:27:42.072" v="8091" actId="47"/>
        <pc:sldMkLst>
          <pc:docMk/>
          <pc:sldMk cId="3608081807" sldId="449"/>
        </pc:sldMkLst>
      </pc:sldChg>
      <pc:sldChg chg="del">
        <pc:chgData name="Justin Vacquerie" userId="968f4b965d9c7392" providerId="LiveId" clId="{A29D6A66-1017-4251-9070-077E92D0E8FC}" dt="2024-03-12T08:17:02.079" v="750" actId="47"/>
        <pc:sldMkLst>
          <pc:docMk/>
          <pc:sldMk cId="2619926199" sldId="452"/>
        </pc:sldMkLst>
      </pc:sldChg>
      <pc:sldChg chg="del">
        <pc:chgData name="Justin Vacquerie" userId="968f4b965d9c7392" providerId="LiveId" clId="{A29D6A66-1017-4251-9070-077E92D0E8FC}" dt="2024-04-09T09:24:49.438" v="7795" actId="47"/>
        <pc:sldMkLst>
          <pc:docMk/>
          <pc:sldMk cId="2675279655" sldId="453"/>
        </pc:sldMkLst>
      </pc:sldChg>
      <pc:sldChg chg="del">
        <pc:chgData name="Justin Vacquerie" userId="968f4b965d9c7392" providerId="LiveId" clId="{A29D6A66-1017-4251-9070-077E92D0E8FC}" dt="2024-04-09T09:24:43.412" v="7793" actId="47"/>
        <pc:sldMkLst>
          <pc:docMk/>
          <pc:sldMk cId="957500200" sldId="454"/>
        </pc:sldMkLst>
      </pc:sldChg>
      <pc:sldChg chg="addSp delSp modSp mod ord modNotesTx">
        <pc:chgData name="Justin Vacquerie" userId="968f4b965d9c7392" providerId="LiveId" clId="{A29D6A66-1017-4251-9070-077E92D0E8FC}" dt="2024-04-21T14:11:54.694" v="64061" actId="313"/>
        <pc:sldMkLst>
          <pc:docMk/>
          <pc:sldMk cId="377472839" sldId="455"/>
        </pc:sldMkLst>
        <pc:spChg chg="mod">
          <ac:chgData name="Justin Vacquerie" userId="968f4b965d9c7392" providerId="LiveId" clId="{A29D6A66-1017-4251-9070-077E92D0E8FC}" dt="2024-04-09T10:05:28.905" v="8609" actId="20577"/>
          <ac:spMkLst>
            <pc:docMk/>
            <pc:sldMk cId="377472839" sldId="455"/>
            <ac:spMk id="8" creationId="{045A019F-2F46-F8E6-7D9F-201672762270}"/>
          </ac:spMkLst>
        </pc:spChg>
        <pc:picChg chg="add mod modCrop">
          <ac:chgData name="Justin Vacquerie" userId="968f4b965d9c7392" providerId="LiveId" clId="{A29D6A66-1017-4251-9070-077E92D0E8FC}" dt="2024-04-17T12:54:11.147" v="28164" actId="1076"/>
          <ac:picMkLst>
            <pc:docMk/>
            <pc:sldMk cId="377472839" sldId="455"/>
            <ac:picMk id="6" creationId="{BFA47FCB-2704-5177-11C7-4E375CF3D66C}"/>
          </ac:picMkLst>
        </pc:picChg>
        <pc:picChg chg="add del mod">
          <ac:chgData name="Justin Vacquerie" userId="968f4b965d9c7392" providerId="LiveId" clId="{A29D6A66-1017-4251-9070-077E92D0E8FC}" dt="2024-04-17T12:54:03.391" v="28163" actId="21"/>
          <ac:picMkLst>
            <pc:docMk/>
            <pc:sldMk cId="377472839" sldId="455"/>
            <ac:picMk id="7" creationId="{FAE63ADE-5688-6F51-66A8-6CF73C81AA61}"/>
          </ac:picMkLst>
        </pc:picChg>
        <pc:picChg chg="del">
          <ac:chgData name="Justin Vacquerie" userId="968f4b965d9c7392" providerId="LiveId" clId="{A29D6A66-1017-4251-9070-077E92D0E8FC}" dt="2024-04-09T10:05:06.399" v="8550" actId="478"/>
          <ac:picMkLst>
            <pc:docMk/>
            <pc:sldMk cId="377472839" sldId="455"/>
            <ac:picMk id="15" creationId="{0F5EF56E-6F03-1666-233C-5813C9F23725}"/>
          </ac:picMkLst>
        </pc:picChg>
        <pc:picChg chg="del">
          <ac:chgData name="Justin Vacquerie" userId="968f4b965d9c7392" providerId="LiveId" clId="{A29D6A66-1017-4251-9070-077E92D0E8FC}" dt="2024-04-09T10:05:07.887" v="8551" actId="478"/>
          <ac:picMkLst>
            <pc:docMk/>
            <pc:sldMk cId="377472839" sldId="455"/>
            <ac:picMk id="17" creationId="{36B75BCF-FA0A-4409-1612-FE2D70B83EB4}"/>
          </ac:picMkLst>
        </pc:picChg>
      </pc:sldChg>
      <pc:sldChg chg="del">
        <pc:chgData name="Justin Vacquerie" userId="968f4b965d9c7392" providerId="LiveId" clId="{A29D6A66-1017-4251-9070-077E92D0E8FC}" dt="2024-03-12T08:16:58.163" v="747" actId="47"/>
        <pc:sldMkLst>
          <pc:docMk/>
          <pc:sldMk cId="3118752624" sldId="456"/>
        </pc:sldMkLst>
      </pc:sldChg>
      <pc:sldChg chg="addSp delSp modSp mod ord modNotesTx">
        <pc:chgData name="Justin Vacquerie" userId="968f4b965d9c7392" providerId="LiveId" clId="{A29D6A66-1017-4251-9070-077E92D0E8FC}" dt="2024-04-21T14:13:51.455" v="64235" actId="20577"/>
        <pc:sldMkLst>
          <pc:docMk/>
          <pc:sldMk cId="2392031633" sldId="457"/>
        </pc:sldMkLst>
        <pc:spChg chg="mod">
          <ac:chgData name="Justin Vacquerie" userId="968f4b965d9c7392" providerId="LiveId" clId="{A29D6A66-1017-4251-9070-077E92D0E8FC}" dt="2024-04-16T13:52:10.221" v="19306" actId="20577"/>
          <ac:spMkLst>
            <pc:docMk/>
            <pc:sldMk cId="2392031633" sldId="457"/>
            <ac:spMk id="8" creationId="{5B63686B-344F-58B3-032D-879EB772C378}"/>
          </ac:spMkLst>
        </pc:spChg>
        <pc:picChg chg="add mod">
          <ac:chgData name="Justin Vacquerie" userId="968f4b965d9c7392" providerId="LiveId" clId="{A29D6A66-1017-4251-9070-077E92D0E8FC}" dt="2024-04-16T13:52:25.941" v="19310" actId="1076"/>
          <ac:picMkLst>
            <pc:docMk/>
            <pc:sldMk cId="2392031633" sldId="457"/>
            <ac:picMk id="6" creationId="{54083C95-7898-7C31-CB65-5A9DE4E50563}"/>
          </ac:picMkLst>
        </pc:picChg>
        <pc:picChg chg="del">
          <ac:chgData name="Justin Vacquerie" userId="968f4b965d9c7392" providerId="LiveId" clId="{A29D6A66-1017-4251-9070-077E92D0E8FC}" dt="2024-04-09T10:05:33.472" v="8610" actId="478"/>
          <ac:picMkLst>
            <pc:docMk/>
            <pc:sldMk cId="2392031633" sldId="457"/>
            <ac:picMk id="6" creationId="{87466D48-2BF4-5995-9AF1-68A75B7A9BE2}"/>
          </ac:picMkLst>
        </pc:picChg>
        <pc:picChg chg="del">
          <ac:chgData name="Justin Vacquerie" userId="968f4b965d9c7392" providerId="LiveId" clId="{A29D6A66-1017-4251-9070-077E92D0E8FC}" dt="2024-04-09T10:05:35.036" v="8611" actId="478"/>
          <ac:picMkLst>
            <pc:docMk/>
            <pc:sldMk cId="2392031633" sldId="457"/>
            <ac:picMk id="10" creationId="{35306D15-CC2C-ABD5-161F-19AD1E65B286}"/>
          </ac:picMkLst>
        </pc:picChg>
        <pc:picChg chg="add mod">
          <ac:chgData name="Justin Vacquerie" userId="968f4b965d9c7392" providerId="LiveId" clId="{A29D6A66-1017-4251-9070-077E92D0E8FC}" dt="2024-04-16T13:52:56.221" v="19313" actId="1076"/>
          <ac:picMkLst>
            <pc:docMk/>
            <pc:sldMk cId="2392031633" sldId="457"/>
            <ac:picMk id="10" creationId="{FCB9D8BD-D11E-313C-D0AA-B6B122C778C1}"/>
          </ac:picMkLst>
        </pc:picChg>
      </pc:sldChg>
      <pc:sldChg chg="del">
        <pc:chgData name="Justin Vacquerie" userId="968f4b965d9c7392" providerId="LiveId" clId="{A29D6A66-1017-4251-9070-077E92D0E8FC}" dt="2024-04-09T09:27:44.145" v="8092" actId="47"/>
        <pc:sldMkLst>
          <pc:docMk/>
          <pc:sldMk cId="3497850948" sldId="459"/>
        </pc:sldMkLst>
      </pc:sldChg>
      <pc:sldChg chg="del">
        <pc:chgData name="Justin Vacquerie" userId="968f4b965d9c7392" providerId="LiveId" clId="{A29D6A66-1017-4251-9070-077E92D0E8FC}" dt="2024-03-12T08:17:05.894" v="753" actId="47"/>
        <pc:sldMkLst>
          <pc:docMk/>
          <pc:sldMk cId="2609712186" sldId="460"/>
        </pc:sldMkLst>
      </pc:sldChg>
      <pc:sldChg chg="del">
        <pc:chgData name="Justin Vacquerie" userId="968f4b965d9c7392" providerId="LiveId" clId="{A29D6A66-1017-4251-9070-077E92D0E8FC}" dt="2024-03-12T08:17:06.903" v="754" actId="47"/>
        <pc:sldMkLst>
          <pc:docMk/>
          <pc:sldMk cId="324541463" sldId="461"/>
        </pc:sldMkLst>
      </pc:sldChg>
      <pc:sldChg chg="del">
        <pc:chgData name="Justin Vacquerie" userId="968f4b965d9c7392" providerId="LiveId" clId="{A29D6A66-1017-4251-9070-077E92D0E8FC}" dt="2024-03-12T08:17:08.170" v="755" actId="47"/>
        <pc:sldMkLst>
          <pc:docMk/>
          <pc:sldMk cId="1788309231" sldId="462"/>
        </pc:sldMkLst>
      </pc:sldChg>
      <pc:sldChg chg="del">
        <pc:chgData name="Justin Vacquerie" userId="968f4b965d9c7392" providerId="LiveId" clId="{A29D6A66-1017-4251-9070-077E92D0E8FC}" dt="2024-03-12T08:17:10.982" v="757" actId="47"/>
        <pc:sldMkLst>
          <pc:docMk/>
          <pc:sldMk cId="132877770" sldId="463"/>
        </pc:sldMkLst>
      </pc:sldChg>
      <pc:sldChg chg="addSp delSp modSp mod delAnim modAnim modNotesTx">
        <pc:chgData name="Justin Vacquerie" userId="968f4b965d9c7392" providerId="LiveId" clId="{A29D6A66-1017-4251-9070-077E92D0E8FC}" dt="2024-04-20T16:10:24.071" v="53951"/>
        <pc:sldMkLst>
          <pc:docMk/>
          <pc:sldMk cId="3731666523" sldId="464"/>
        </pc:sldMkLst>
        <pc:spChg chg="add mod">
          <ac:chgData name="Justin Vacquerie" userId="968f4b965d9c7392" providerId="LiveId" clId="{A29D6A66-1017-4251-9070-077E92D0E8FC}" dt="2024-04-09T08:12:49.972" v="4125" actId="404"/>
          <ac:spMkLst>
            <pc:docMk/>
            <pc:sldMk cId="3731666523" sldId="464"/>
            <ac:spMk id="6" creationId="{0F89A484-7886-2F74-222E-062967794140}"/>
          </ac:spMkLst>
        </pc:spChg>
        <pc:spChg chg="del">
          <ac:chgData name="Justin Vacquerie" userId="968f4b965d9c7392" providerId="LiveId" clId="{A29D6A66-1017-4251-9070-077E92D0E8FC}" dt="2024-03-12T08:17:43.096" v="784" actId="478"/>
          <ac:spMkLst>
            <pc:docMk/>
            <pc:sldMk cId="3731666523" sldId="464"/>
            <ac:spMk id="7" creationId="{7FBCB73D-0589-CE0D-8096-567A00E41A3C}"/>
          </ac:spMkLst>
        </pc:spChg>
        <pc:spChg chg="mod">
          <ac:chgData name="Justin Vacquerie" userId="968f4b965d9c7392" providerId="LiveId" clId="{A29D6A66-1017-4251-9070-077E92D0E8FC}" dt="2024-03-07T17:14:16.763" v="575" actId="313"/>
          <ac:spMkLst>
            <pc:docMk/>
            <pc:sldMk cId="3731666523" sldId="464"/>
            <ac:spMk id="8" creationId="{E8AB1B43-3027-5263-D7EF-375F8DA705A4}"/>
          </ac:spMkLst>
        </pc:spChg>
        <pc:spChg chg="add mod">
          <ac:chgData name="Justin Vacquerie" userId="968f4b965d9c7392" providerId="LiveId" clId="{A29D6A66-1017-4251-9070-077E92D0E8FC}" dt="2024-04-17T08:15:24.167" v="19611" actId="1076"/>
          <ac:spMkLst>
            <pc:docMk/>
            <pc:sldMk cId="3731666523" sldId="464"/>
            <ac:spMk id="11" creationId="{B55656E6-DA35-0640-5A0A-AF497244C874}"/>
          </ac:spMkLst>
        </pc:spChg>
        <pc:spChg chg="add mod">
          <ac:chgData name="Justin Vacquerie" userId="968f4b965d9c7392" providerId="LiveId" clId="{A29D6A66-1017-4251-9070-077E92D0E8FC}" dt="2024-04-20T16:10:12.267" v="53948" actId="1076"/>
          <ac:spMkLst>
            <pc:docMk/>
            <pc:sldMk cId="3731666523" sldId="464"/>
            <ac:spMk id="14" creationId="{A20ACEE2-5CD3-3397-2096-219186BE98FE}"/>
          </ac:spMkLst>
        </pc:spChg>
        <pc:spChg chg="mod">
          <ac:chgData name="Justin Vacquerie" userId="968f4b965d9c7392" providerId="LiveId" clId="{A29D6A66-1017-4251-9070-077E92D0E8FC}" dt="2024-04-20T16:10:19.597" v="53950" actId="1076"/>
          <ac:spMkLst>
            <pc:docMk/>
            <pc:sldMk cId="3731666523" sldId="464"/>
            <ac:spMk id="15" creationId="{30FDF7A4-1BD9-4B71-E79E-0E2A2D7A01CE}"/>
          </ac:spMkLst>
        </pc:spChg>
        <pc:spChg chg="del">
          <ac:chgData name="Justin Vacquerie" userId="968f4b965d9c7392" providerId="LiveId" clId="{A29D6A66-1017-4251-9070-077E92D0E8FC}" dt="2024-03-12T08:17:45.268" v="785" actId="478"/>
          <ac:spMkLst>
            <pc:docMk/>
            <pc:sldMk cId="3731666523" sldId="464"/>
            <ac:spMk id="16" creationId="{E4B6AC34-9433-9953-D87E-38868D49C37F}"/>
          </ac:spMkLst>
        </pc:spChg>
        <pc:picChg chg="add mod">
          <ac:chgData name="Justin Vacquerie" userId="968f4b965d9c7392" providerId="LiveId" clId="{A29D6A66-1017-4251-9070-077E92D0E8FC}" dt="2024-04-17T18:32:06.368" v="32100" actId="1076"/>
          <ac:picMkLst>
            <pc:docMk/>
            <pc:sldMk cId="3731666523" sldId="464"/>
            <ac:picMk id="7" creationId="{6EB3F47F-C46D-B2D6-195D-07B1084566D3}"/>
          </ac:picMkLst>
        </pc:picChg>
        <pc:picChg chg="del">
          <ac:chgData name="Justin Vacquerie" userId="968f4b965d9c7392" providerId="LiveId" clId="{A29D6A66-1017-4251-9070-077E92D0E8FC}" dt="2024-03-07T17:13:57.548" v="544" actId="478"/>
          <ac:picMkLst>
            <pc:docMk/>
            <pc:sldMk cId="3731666523" sldId="464"/>
            <ac:picMk id="13" creationId="{58B880C3-E206-02EE-573F-0D628CB35957}"/>
          </ac:picMkLst>
        </pc:picChg>
        <pc:picChg chg="del">
          <ac:chgData name="Justin Vacquerie" userId="968f4b965d9c7392" providerId="LiveId" clId="{A29D6A66-1017-4251-9070-077E92D0E8FC}" dt="2024-03-07T17:13:55.927" v="543" actId="478"/>
          <ac:picMkLst>
            <pc:docMk/>
            <pc:sldMk cId="3731666523" sldId="464"/>
            <ac:picMk id="14" creationId="{AB565842-FCAE-844A-84D2-067F8968AEF8}"/>
          </ac:picMkLst>
        </pc:picChg>
      </pc:sldChg>
      <pc:sldChg chg="delSp modSp del mod delAnim">
        <pc:chgData name="Justin Vacquerie" userId="968f4b965d9c7392" providerId="LiveId" clId="{A29D6A66-1017-4251-9070-077E92D0E8FC}" dt="2024-04-09T09:24:36.294" v="7791" actId="47"/>
        <pc:sldMkLst>
          <pc:docMk/>
          <pc:sldMk cId="1393726845" sldId="465"/>
        </pc:sldMkLst>
        <pc:spChg chg="del">
          <ac:chgData name="Justin Vacquerie" userId="968f4b965d9c7392" providerId="LiveId" clId="{A29D6A66-1017-4251-9070-077E92D0E8FC}" dt="2024-04-09T08:18:06.181" v="4328" actId="478"/>
          <ac:spMkLst>
            <pc:docMk/>
            <pc:sldMk cId="1393726845" sldId="465"/>
            <ac:spMk id="5" creationId="{0A55A909-A2BE-D15B-407B-63CB13BB0ACE}"/>
          </ac:spMkLst>
        </pc:spChg>
        <pc:spChg chg="del">
          <ac:chgData name="Justin Vacquerie" userId="968f4b965d9c7392" providerId="LiveId" clId="{A29D6A66-1017-4251-9070-077E92D0E8FC}" dt="2024-04-09T08:18:07.589" v="4329" actId="478"/>
          <ac:spMkLst>
            <pc:docMk/>
            <pc:sldMk cId="1393726845" sldId="465"/>
            <ac:spMk id="6" creationId="{993D833E-DFE5-2219-F47B-A8C1C24A4809}"/>
          </ac:spMkLst>
        </pc:spChg>
        <pc:spChg chg="mod">
          <ac:chgData name="Justin Vacquerie" userId="968f4b965d9c7392" providerId="LiveId" clId="{A29D6A66-1017-4251-9070-077E92D0E8FC}" dt="2024-04-09T08:17:56.387" v="4324" actId="20577"/>
          <ac:spMkLst>
            <pc:docMk/>
            <pc:sldMk cId="1393726845" sldId="465"/>
            <ac:spMk id="8" creationId="{D40816F9-728A-630B-A87B-412A723A0C0A}"/>
          </ac:spMkLst>
        </pc:spChg>
        <pc:spChg chg="mod">
          <ac:chgData name="Justin Vacquerie" userId="968f4b965d9c7392" providerId="LiveId" clId="{A29D6A66-1017-4251-9070-077E92D0E8FC}" dt="2024-04-09T08:17:59.468" v="4325" actId="6549"/>
          <ac:spMkLst>
            <pc:docMk/>
            <pc:sldMk cId="1393726845" sldId="465"/>
            <ac:spMk id="9" creationId="{35A2CBEC-1B0D-AC4B-A059-A3A369E2E5EF}"/>
          </ac:spMkLst>
        </pc:spChg>
        <pc:spChg chg="del">
          <ac:chgData name="Justin Vacquerie" userId="968f4b965d9c7392" providerId="LiveId" clId="{A29D6A66-1017-4251-9070-077E92D0E8FC}" dt="2024-04-09T08:18:04.302" v="4327" actId="478"/>
          <ac:spMkLst>
            <pc:docMk/>
            <pc:sldMk cId="1393726845" sldId="465"/>
            <ac:spMk id="12" creationId="{4605DEB6-A5E1-1821-B19E-AF7721FFCB8D}"/>
          </ac:spMkLst>
        </pc:spChg>
        <pc:spChg chg="del">
          <ac:chgData name="Justin Vacquerie" userId="968f4b965d9c7392" providerId="LiveId" clId="{A29D6A66-1017-4251-9070-077E92D0E8FC}" dt="2024-04-09T08:18:09.113" v="4330" actId="478"/>
          <ac:spMkLst>
            <pc:docMk/>
            <pc:sldMk cId="1393726845" sldId="465"/>
            <ac:spMk id="14" creationId="{71E94C03-DDCE-95C1-73C8-A324B2346398}"/>
          </ac:spMkLst>
        </pc:spChg>
        <pc:picChg chg="del">
          <ac:chgData name="Justin Vacquerie" userId="968f4b965d9c7392" providerId="LiveId" clId="{A29D6A66-1017-4251-9070-077E92D0E8FC}" dt="2024-04-09T08:18:01.296" v="4326" actId="478"/>
          <ac:picMkLst>
            <pc:docMk/>
            <pc:sldMk cId="1393726845" sldId="465"/>
            <ac:picMk id="13" creationId="{42E6E6E7-D64A-042F-5905-EA330BDC886C}"/>
          </ac:picMkLst>
        </pc:picChg>
      </pc:sldChg>
      <pc:sldChg chg="add del">
        <pc:chgData name="Justin Vacquerie" userId="968f4b965d9c7392" providerId="LiveId" clId="{A29D6A66-1017-4251-9070-077E92D0E8FC}" dt="2024-04-09T12:12:30.758" v="11142" actId="47"/>
        <pc:sldMkLst>
          <pc:docMk/>
          <pc:sldMk cId="4128481964" sldId="465"/>
        </pc:sldMkLst>
      </pc:sldChg>
      <pc:sldChg chg="modSp add mod ord modNotesTx">
        <pc:chgData name="Justin Vacquerie" userId="968f4b965d9c7392" providerId="LiveId" clId="{A29D6A66-1017-4251-9070-077E92D0E8FC}" dt="2024-04-21T10:43:06.640" v="58753" actId="20577"/>
        <pc:sldMkLst>
          <pc:docMk/>
          <pc:sldMk cId="581102438" sldId="466"/>
        </pc:sldMkLst>
        <pc:spChg chg="mod">
          <ac:chgData name="Justin Vacquerie" userId="968f4b965d9c7392" providerId="LiveId" clId="{A29D6A66-1017-4251-9070-077E92D0E8FC}" dt="2024-04-16T12:10:08.244" v="15381" actId="20577"/>
          <ac:spMkLst>
            <pc:docMk/>
            <pc:sldMk cId="581102438" sldId="466"/>
            <ac:spMk id="3" creationId="{92EDA8DD-8927-AF03-ACB8-D6AB73E065BB}"/>
          </ac:spMkLst>
        </pc:spChg>
        <pc:spChg chg="mod">
          <ac:chgData name="Justin Vacquerie" userId="968f4b965d9c7392" providerId="LiveId" clId="{A29D6A66-1017-4251-9070-077E92D0E8FC}" dt="2024-04-09T10:50:24.241" v="9589" actId="20577"/>
          <ac:spMkLst>
            <pc:docMk/>
            <pc:sldMk cId="581102438" sldId="466"/>
            <ac:spMk id="10" creationId="{2FD916A2-EFE1-3E79-E76F-847498097424}"/>
          </ac:spMkLst>
        </pc:spChg>
      </pc:sldChg>
      <pc:sldChg chg="del">
        <pc:chgData name="Justin Vacquerie" userId="968f4b965d9c7392" providerId="LiveId" clId="{A29D6A66-1017-4251-9070-077E92D0E8FC}" dt="2024-03-12T08:17:12.810" v="758" actId="47"/>
        <pc:sldMkLst>
          <pc:docMk/>
          <pc:sldMk cId="1564429334" sldId="466"/>
        </pc:sldMkLst>
      </pc:sldChg>
      <pc:sldChg chg="new del">
        <pc:chgData name="Justin Vacquerie" userId="968f4b965d9c7392" providerId="LiveId" clId="{A29D6A66-1017-4251-9070-077E92D0E8FC}" dt="2024-04-09T10:54:56.404" v="10081" actId="680"/>
        <pc:sldMkLst>
          <pc:docMk/>
          <pc:sldMk cId="1406845407" sldId="467"/>
        </pc:sldMkLst>
      </pc:sldChg>
      <pc:sldChg chg="new del">
        <pc:chgData name="Justin Vacquerie" userId="968f4b965d9c7392" providerId="LiveId" clId="{A29D6A66-1017-4251-9070-077E92D0E8FC}" dt="2024-04-09T10:54:50.447" v="10079" actId="680"/>
        <pc:sldMkLst>
          <pc:docMk/>
          <pc:sldMk cId="1678405439" sldId="467"/>
        </pc:sldMkLst>
      </pc:sldChg>
      <pc:sldChg chg="modSp add mod modNotesTx">
        <pc:chgData name="Justin Vacquerie" userId="968f4b965d9c7392" providerId="LiveId" clId="{A29D6A66-1017-4251-9070-077E92D0E8FC}" dt="2024-04-17T11:59:14.392" v="25206" actId="20577"/>
        <pc:sldMkLst>
          <pc:docMk/>
          <pc:sldMk cId="2287635777" sldId="467"/>
        </pc:sldMkLst>
        <pc:spChg chg="mod">
          <ac:chgData name="Justin Vacquerie" userId="968f4b965d9c7392" providerId="LiveId" clId="{A29D6A66-1017-4251-9070-077E92D0E8FC}" dt="2024-04-17T11:59:14.392" v="25206" actId="20577"/>
          <ac:spMkLst>
            <pc:docMk/>
            <pc:sldMk cId="2287635777" sldId="467"/>
            <ac:spMk id="3" creationId="{92EDA8DD-8927-AF03-ACB8-D6AB73E065BB}"/>
          </ac:spMkLst>
        </pc:spChg>
        <pc:spChg chg="mod">
          <ac:chgData name="Justin Vacquerie" userId="968f4b965d9c7392" providerId="LiveId" clId="{A29D6A66-1017-4251-9070-077E92D0E8FC}" dt="2024-04-09T10:55:13.940" v="10142" actId="20577"/>
          <ac:spMkLst>
            <pc:docMk/>
            <pc:sldMk cId="2287635777" sldId="467"/>
            <ac:spMk id="10" creationId="{2FD916A2-EFE1-3E79-E76F-847498097424}"/>
          </ac:spMkLst>
        </pc:spChg>
      </pc:sldChg>
      <pc:sldChg chg="del">
        <pc:chgData name="Justin Vacquerie" userId="968f4b965d9c7392" providerId="LiveId" clId="{A29D6A66-1017-4251-9070-077E92D0E8FC}" dt="2024-03-12T08:17:09.972" v="756" actId="47"/>
        <pc:sldMkLst>
          <pc:docMk/>
          <pc:sldMk cId="3648858620" sldId="467"/>
        </pc:sldMkLst>
      </pc:sldChg>
      <pc:sldChg chg="new del">
        <pc:chgData name="Justin Vacquerie" userId="968f4b965d9c7392" providerId="LiveId" clId="{A29D6A66-1017-4251-9070-077E92D0E8FC}" dt="2024-04-09T10:57:49.467" v="10344" actId="47"/>
        <pc:sldMkLst>
          <pc:docMk/>
          <pc:sldMk cId="373555019" sldId="468"/>
        </pc:sldMkLst>
      </pc:sldChg>
      <pc:sldChg chg="del">
        <pc:chgData name="Justin Vacquerie" userId="968f4b965d9c7392" providerId="LiveId" clId="{A29D6A66-1017-4251-9070-077E92D0E8FC}" dt="2024-03-12T08:17:05.019" v="752" actId="47"/>
        <pc:sldMkLst>
          <pc:docMk/>
          <pc:sldMk cId="1821358397" sldId="468"/>
        </pc:sldMkLst>
      </pc:sldChg>
      <pc:sldChg chg="addSp delSp modSp add del mod modNotesTx">
        <pc:chgData name="Justin Vacquerie" userId="968f4b965d9c7392" providerId="LiveId" clId="{A29D6A66-1017-4251-9070-077E92D0E8FC}" dt="2024-04-19T15:55:38.468" v="39513" actId="47"/>
        <pc:sldMkLst>
          <pc:docMk/>
          <pc:sldMk cId="4106915258" sldId="468"/>
        </pc:sldMkLst>
        <pc:spChg chg="add del mod">
          <ac:chgData name="Justin Vacquerie" userId="968f4b965d9c7392" providerId="LiveId" clId="{A29D6A66-1017-4251-9070-077E92D0E8FC}" dt="2024-04-18T13:57:35.911" v="34431" actId="478"/>
          <ac:spMkLst>
            <pc:docMk/>
            <pc:sldMk cId="4106915258" sldId="468"/>
            <ac:spMk id="5" creationId="{2FFFCE4B-2E2C-1DF0-B434-3CC3A79FBF31}"/>
          </ac:spMkLst>
        </pc:spChg>
        <pc:spChg chg="add mod">
          <ac:chgData name="Justin Vacquerie" userId="968f4b965d9c7392" providerId="LiveId" clId="{A29D6A66-1017-4251-9070-077E92D0E8FC}" dt="2024-04-18T13:59:40.871" v="34436" actId="1076"/>
          <ac:spMkLst>
            <pc:docMk/>
            <pc:sldMk cId="4106915258" sldId="468"/>
            <ac:spMk id="6" creationId="{1EF08B2A-25F5-CA8F-6EE7-B8E46029DADB}"/>
          </ac:spMkLst>
        </pc:spChg>
        <pc:spChg chg="add del">
          <ac:chgData name="Justin Vacquerie" userId="968f4b965d9c7392" providerId="LiveId" clId="{A29D6A66-1017-4251-9070-077E92D0E8FC}" dt="2024-04-09T13:25:25.650" v="12305" actId="22"/>
          <ac:spMkLst>
            <pc:docMk/>
            <pc:sldMk cId="4106915258" sldId="468"/>
            <ac:spMk id="6" creationId="{B1F6BDDE-22D1-5FB7-742D-CBB567CFBDA3}"/>
          </ac:spMkLst>
        </pc:spChg>
        <pc:spChg chg="add del">
          <ac:chgData name="Justin Vacquerie" userId="968f4b965d9c7392" providerId="LiveId" clId="{A29D6A66-1017-4251-9070-077E92D0E8FC}" dt="2024-04-09T18:34:06.656" v="13648" actId="22"/>
          <ac:spMkLst>
            <pc:docMk/>
            <pc:sldMk cId="4106915258" sldId="468"/>
            <ac:spMk id="6" creationId="{CDE4B008-8677-9C3D-481E-BE907A1540D9}"/>
          </ac:spMkLst>
        </pc:spChg>
        <pc:spChg chg="mod">
          <ac:chgData name="Justin Vacquerie" userId="968f4b965d9c7392" providerId="LiveId" clId="{A29D6A66-1017-4251-9070-077E92D0E8FC}" dt="2024-04-18T13:54:58.697" v="34424" actId="20577"/>
          <ac:spMkLst>
            <pc:docMk/>
            <pc:sldMk cId="4106915258" sldId="468"/>
            <ac:spMk id="8" creationId="{5B63686B-344F-58B3-032D-879EB772C378}"/>
          </ac:spMkLst>
        </pc:spChg>
        <pc:spChg chg="mod">
          <ac:chgData name="Justin Vacquerie" userId="968f4b965d9c7392" providerId="LiveId" clId="{A29D6A66-1017-4251-9070-077E92D0E8FC}" dt="2024-04-09T10:58:10.136" v="10367" actId="20577"/>
          <ac:spMkLst>
            <pc:docMk/>
            <pc:sldMk cId="4106915258" sldId="468"/>
            <ac:spMk id="9" creationId="{33E1D391-61AF-13C9-CDAC-6171F5D82677}"/>
          </ac:spMkLst>
        </pc:spChg>
        <pc:spChg chg="add del">
          <ac:chgData name="Justin Vacquerie" userId="968f4b965d9c7392" providerId="LiveId" clId="{A29D6A66-1017-4251-9070-077E92D0E8FC}" dt="2024-04-09T13:34:20.676" v="12525" actId="22"/>
          <ac:spMkLst>
            <pc:docMk/>
            <pc:sldMk cId="4106915258" sldId="468"/>
            <ac:spMk id="10" creationId="{5B1C5B4C-7433-26D6-6989-09E60A2300C4}"/>
          </ac:spMkLst>
        </pc:spChg>
        <pc:spChg chg="add del mod">
          <ac:chgData name="Justin Vacquerie" userId="968f4b965d9c7392" providerId="LiveId" clId="{A29D6A66-1017-4251-9070-077E92D0E8FC}" dt="2024-04-16T19:54:50.854" v="19427" actId="478"/>
          <ac:spMkLst>
            <pc:docMk/>
            <pc:sldMk cId="4106915258" sldId="468"/>
            <ac:spMk id="12" creationId="{EFB927E0-E137-9A71-35DB-42AB2658235F}"/>
          </ac:spMkLst>
        </pc:spChg>
        <pc:cxnChg chg="add mod">
          <ac:chgData name="Justin Vacquerie" userId="968f4b965d9c7392" providerId="LiveId" clId="{A29D6A66-1017-4251-9070-077E92D0E8FC}" dt="2024-04-18T13:58:31.627" v="34433" actId="1076"/>
          <ac:cxnSpMkLst>
            <pc:docMk/>
            <pc:sldMk cId="4106915258" sldId="468"/>
            <ac:cxnSpMk id="10" creationId="{1873B2A3-632B-B1D0-8AA9-2A1C0D9CFEDA}"/>
          </ac:cxnSpMkLst>
        </pc:cxnChg>
      </pc:sldChg>
      <pc:sldChg chg="del">
        <pc:chgData name="Justin Vacquerie" userId="968f4b965d9c7392" providerId="LiveId" clId="{A29D6A66-1017-4251-9070-077E92D0E8FC}" dt="2024-03-12T08:17:13.802" v="759" actId="47"/>
        <pc:sldMkLst>
          <pc:docMk/>
          <pc:sldMk cId="962278604" sldId="469"/>
        </pc:sldMkLst>
      </pc:sldChg>
      <pc:sldChg chg="addSp delSp modSp add mod modNotesTx">
        <pc:chgData name="Justin Vacquerie" userId="968f4b965d9c7392" providerId="LiveId" clId="{A29D6A66-1017-4251-9070-077E92D0E8FC}" dt="2024-04-21T11:10:08.754" v="61245" actId="20577"/>
        <pc:sldMkLst>
          <pc:docMk/>
          <pc:sldMk cId="2386199087" sldId="469"/>
        </pc:sldMkLst>
        <pc:spChg chg="add mod">
          <ac:chgData name="Justin Vacquerie" userId="968f4b965d9c7392" providerId="LiveId" clId="{A29D6A66-1017-4251-9070-077E92D0E8FC}" dt="2024-04-09T16:45:36.127" v="13218" actId="1076"/>
          <ac:spMkLst>
            <pc:docMk/>
            <pc:sldMk cId="2386199087" sldId="469"/>
            <ac:spMk id="5" creationId="{79AD5EEA-71C2-CCE6-7D6F-D6E2DB16B67D}"/>
          </ac:spMkLst>
        </pc:spChg>
        <pc:spChg chg="add mod">
          <ac:chgData name="Justin Vacquerie" userId="968f4b965d9c7392" providerId="LiveId" clId="{A29D6A66-1017-4251-9070-077E92D0E8FC}" dt="2024-04-09T16:51:22.147" v="13347" actId="1076"/>
          <ac:spMkLst>
            <pc:docMk/>
            <pc:sldMk cId="2386199087" sldId="469"/>
            <ac:spMk id="6" creationId="{285CB292-4263-8FBF-BED9-94976350DCAC}"/>
          </ac:spMkLst>
        </pc:spChg>
        <pc:spChg chg="add mod ord">
          <ac:chgData name="Justin Vacquerie" userId="968f4b965d9c7392" providerId="LiveId" clId="{A29D6A66-1017-4251-9070-077E92D0E8FC}" dt="2024-04-20T08:40:42.905" v="42947" actId="1076"/>
          <ac:spMkLst>
            <pc:docMk/>
            <pc:sldMk cId="2386199087" sldId="469"/>
            <ac:spMk id="7" creationId="{C1D280A7-31C2-B3BD-A6E0-DAD4DD13D51C}"/>
          </ac:spMkLst>
        </pc:spChg>
        <pc:spChg chg="mod">
          <ac:chgData name="Justin Vacquerie" userId="968f4b965d9c7392" providerId="LiveId" clId="{A29D6A66-1017-4251-9070-077E92D0E8FC}" dt="2024-04-09T16:36:45.006" v="12829" actId="20577"/>
          <ac:spMkLst>
            <pc:docMk/>
            <pc:sldMk cId="2386199087" sldId="469"/>
            <ac:spMk id="8" creationId="{5B63686B-344F-58B3-032D-879EB772C378}"/>
          </ac:spMkLst>
        </pc:spChg>
        <pc:spChg chg="add mod">
          <ac:chgData name="Justin Vacquerie" userId="968f4b965d9c7392" providerId="LiveId" clId="{A29D6A66-1017-4251-9070-077E92D0E8FC}" dt="2024-04-20T14:09:09.350" v="50375" actId="20577"/>
          <ac:spMkLst>
            <pc:docMk/>
            <pc:sldMk cId="2386199087" sldId="469"/>
            <ac:spMk id="10" creationId="{FE58F459-7490-7A03-6E87-5CB1E3F4B3EF}"/>
          </ac:spMkLst>
        </pc:spChg>
        <pc:spChg chg="add mod">
          <ac:chgData name="Justin Vacquerie" userId="968f4b965d9c7392" providerId="LiveId" clId="{A29D6A66-1017-4251-9070-077E92D0E8FC}" dt="2024-04-09T16:51:52.973" v="13428" actId="20577"/>
          <ac:spMkLst>
            <pc:docMk/>
            <pc:sldMk cId="2386199087" sldId="469"/>
            <ac:spMk id="11" creationId="{8B559354-1D6E-5378-EDEB-CF3C2E1046FB}"/>
          </ac:spMkLst>
        </pc:spChg>
        <pc:spChg chg="add mod">
          <ac:chgData name="Justin Vacquerie" userId="968f4b965d9c7392" providerId="LiveId" clId="{A29D6A66-1017-4251-9070-077E92D0E8FC}" dt="2024-04-19T16:04:32.454" v="40808" actId="20577"/>
          <ac:spMkLst>
            <pc:docMk/>
            <pc:sldMk cId="2386199087" sldId="469"/>
            <ac:spMk id="12" creationId="{E9E340DF-C10F-9A88-F5C9-ADD8BE71B1DC}"/>
          </ac:spMkLst>
        </pc:spChg>
        <pc:spChg chg="add mod">
          <ac:chgData name="Justin Vacquerie" userId="968f4b965d9c7392" providerId="LiveId" clId="{A29D6A66-1017-4251-9070-077E92D0E8FC}" dt="2024-04-09T16:52:32.760" v="13433" actId="1076"/>
          <ac:spMkLst>
            <pc:docMk/>
            <pc:sldMk cId="2386199087" sldId="469"/>
            <ac:spMk id="13" creationId="{B4514687-759C-DF21-EA8A-3B6FBA2DB137}"/>
          </ac:spMkLst>
        </pc:spChg>
        <pc:spChg chg="add mod">
          <ac:chgData name="Justin Vacquerie" userId="968f4b965d9c7392" providerId="LiveId" clId="{A29D6A66-1017-4251-9070-077E92D0E8FC}" dt="2024-04-19T16:05:15.361" v="40949" actId="20577"/>
          <ac:spMkLst>
            <pc:docMk/>
            <pc:sldMk cId="2386199087" sldId="469"/>
            <ac:spMk id="14" creationId="{0E38253B-5476-C855-EA75-00C099DFD984}"/>
          </ac:spMkLst>
        </pc:spChg>
        <pc:spChg chg="add mod">
          <ac:chgData name="Justin Vacquerie" userId="968f4b965d9c7392" providerId="LiveId" clId="{A29D6A66-1017-4251-9070-077E92D0E8FC}" dt="2024-04-19T15:56:08.002" v="39539" actId="1076"/>
          <ac:spMkLst>
            <pc:docMk/>
            <pc:sldMk cId="2386199087" sldId="469"/>
            <ac:spMk id="15" creationId="{1437F2DC-E421-9D96-DE20-A9F8B48205F1}"/>
          </ac:spMkLst>
        </pc:spChg>
        <pc:spChg chg="add del mod">
          <ac:chgData name="Justin Vacquerie" userId="968f4b965d9c7392" providerId="LiveId" clId="{A29D6A66-1017-4251-9070-077E92D0E8FC}" dt="2024-04-18T14:11:45.203" v="34589" actId="478"/>
          <ac:spMkLst>
            <pc:docMk/>
            <pc:sldMk cId="2386199087" sldId="469"/>
            <ac:spMk id="15" creationId="{4CC40C39-D061-0541-AA35-7BA49B6D6138}"/>
          </ac:spMkLst>
        </pc:spChg>
        <pc:spChg chg="add mod">
          <ac:chgData name="Justin Vacquerie" userId="968f4b965d9c7392" providerId="LiveId" clId="{A29D6A66-1017-4251-9070-077E92D0E8FC}" dt="2024-04-18T14:09:27.049" v="34492" actId="1076"/>
          <ac:spMkLst>
            <pc:docMk/>
            <pc:sldMk cId="2386199087" sldId="469"/>
            <ac:spMk id="16" creationId="{55433FD5-F2FC-8CCD-2F27-B43FA549109E}"/>
          </ac:spMkLst>
        </pc:spChg>
        <pc:spChg chg="add mod">
          <ac:chgData name="Justin Vacquerie" userId="968f4b965d9c7392" providerId="LiveId" clId="{A29D6A66-1017-4251-9070-077E92D0E8FC}" dt="2024-04-19T15:56:14.975" v="39550" actId="20577"/>
          <ac:spMkLst>
            <pc:docMk/>
            <pc:sldMk cId="2386199087" sldId="469"/>
            <ac:spMk id="18" creationId="{72EE3BD9-319C-5065-7787-743F8D3F4A94}"/>
          </ac:spMkLst>
        </pc:spChg>
        <pc:spChg chg="add mod">
          <ac:chgData name="Justin Vacquerie" userId="968f4b965d9c7392" providerId="LiveId" clId="{A29D6A66-1017-4251-9070-077E92D0E8FC}" dt="2024-04-20T14:09:29.538" v="50376" actId="1076"/>
          <ac:spMkLst>
            <pc:docMk/>
            <pc:sldMk cId="2386199087" sldId="469"/>
            <ac:spMk id="19" creationId="{187AD27E-3122-77AD-734E-AFB3CE2DD834}"/>
          </ac:spMkLst>
        </pc:spChg>
        <pc:spChg chg="add mod">
          <ac:chgData name="Justin Vacquerie" userId="968f4b965d9c7392" providerId="LiveId" clId="{A29D6A66-1017-4251-9070-077E92D0E8FC}" dt="2024-04-20T08:41:27.835" v="42958" actId="14100"/>
          <ac:spMkLst>
            <pc:docMk/>
            <pc:sldMk cId="2386199087" sldId="469"/>
            <ac:spMk id="20" creationId="{5868BE1F-6FB3-7FF6-73DF-AEFE3507B03F}"/>
          </ac:spMkLst>
        </pc:spChg>
        <pc:spChg chg="add mod">
          <ac:chgData name="Justin Vacquerie" userId="968f4b965d9c7392" providerId="LiveId" clId="{A29D6A66-1017-4251-9070-077E92D0E8FC}" dt="2024-04-20T08:41:24.885" v="42957" actId="14100"/>
          <ac:spMkLst>
            <pc:docMk/>
            <pc:sldMk cId="2386199087" sldId="469"/>
            <ac:spMk id="21" creationId="{6A09EA9C-E197-CACA-F0F7-19FA488E53D5}"/>
          </ac:spMkLst>
        </pc:spChg>
        <pc:spChg chg="add mod">
          <ac:chgData name="Justin Vacquerie" userId="968f4b965d9c7392" providerId="LiveId" clId="{A29D6A66-1017-4251-9070-077E92D0E8FC}" dt="2024-04-20T08:41:35.270" v="42959" actId="14100"/>
          <ac:spMkLst>
            <pc:docMk/>
            <pc:sldMk cId="2386199087" sldId="469"/>
            <ac:spMk id="22" creationId="{D6E251B4-BA7E-F34A-B0B6-3AEA79C93E18}"/>
          </ac:spMkLst>
        </pc:spChg>
        <pc:cxnChg chg="add mod">
          <ac:chgData name="Justin Vacquerie" userId="968f4b965d9c7392" providerId="LiveId" clId="{A29D6A66-1017-4251-9070-077E92D0E8FC}" dt="2024-04-18T14:09:10.179" v="34491" actId="693"/>
          <ac:cxnSpMkLst>
            <pc:docMk/>
            <pc:sldMk cId="2386199087" sldId="469"/>
            <ac:cxnSpMk id="17" creationId="{20AC2184-39FC-7278-4D89-2C664E77E91A}"/>
          </ac:cxnSpMkLst>
        </pc:cxnChg>
      </pc:sldChg>
      <pc:sldChg chg="addSp delSp modSp add mod ord modAnim modNotesTx">
        <pc:chgData name="Justin Vacquerie" userId="968f4b965d9c7392" providerId="LiveId" clId="{A29D6A66-1017-4251-9070-077E92D0E8FC}" dt="2024-04-21T14:16:02.733" v="64255" actId="20577"/>
        <pc:sldMkLst>
          <pc:docMk/>
          <pc:sldMk cId="796438785" sldId="470"/>
        </pc:sldMkLst>
        <pc:spChg chg="mod">
          <ac:chgData name="Justin Vacquerie" userId="968f4b965d9c7392" providerId="LiveId" clId="{A29D6A66-1017-4251-9070-077E92D0E8FC}" dt="2024-04-17T15:07:24.226" v="30695" actId="20577"/>
          <ac:spMkLst>
            <pc:docMk/>
            <pc:sldMk cId="796438785" sldId="470"/>
            <ac:spMk id="8" creationId="{5B63686B-344F-58B3-032D-879EB772C378}"/>
          </ac:spMkLst>
        </pc:spChg>
        <pc:spChg chg="add mod">
          <ac:chgData name="Justin Vacquerie" userId="968f4b965d9c7392" providerId="LiveId" clId="{A29D6A66-1017-4251-9070-077E92D0E8FC}" dt="2024-04-20T09:05:24.551" v="44348" actId="1076"/>
          <ac:spMkLst>
            <pc:docMk/>
            <pc:sldMk cId="796438785" sldId="470"/>
            <ac:spMk id="19" creationId="{913457B9-E66B-7844-FC62-ED3377B49FFD}"/>
          </ac:spMkLst>
        </pc:spChg>
        <pc:spChg chg="add mod">
          <ac:chgData name="Justin Vacquerie" userId="968f4b965d9c7392" providerId="LiveId" clId="{A29D6A66-1017-4251-9070-077E92D0E8FC}" dt="2024-04-20T09:05:30.875" v="44350" actId="1076"/>
          <ac:spMkLst>
            <pc:docMk/>
            <pc:sldMk cId="796438785" sldId="470"/>
            <ac:spMk id="20" creationId="{99608AC0-3027-C223-8906-32F6E5031C97}"/>
          </ac:spMkLst>
        </pc:spChg>
        <pc:spChg chg="add mod">
          <ac:chgData name="Justin Vacquerie" userId="968f4b965d9c7392" providerId="LiveId" clId="{A29D6A66-1017-4251-9070-077E92D0E8FC}" dt="2024-04-20T09:05:46.504" v="44392" actId="14100"/>
          <ac:spMkLst>
            <pc:docMk/>
            <pc:sldMk cId="796438785" sldId="470"/>
            <ac:spMk id="21" creationId="{C35C1E15-48EC-48F6-D97A-276B2B939D69}"/>
          </ac:spMkLst>
        </pc:spChg>
        <pc:spChg chg="add mod">
          <ac:chgData name="Justin Vacquerie" userId="968f4b965d9c7392" providerId="LiveId" clId="{A29D6A66-1017-4251-9070-077E92D0E8FC}" dt="2024-04-20T09:05:51.667" v="44394" actId="1076"/>
          <ac:spMkLst>
            <pc:docMk/>
            <pc:sldMk cId="796438785" sldId="470"/>
            <ac:spMk id="22" creationId="{ACC8AE42-CC35-200D-468D-FFFAF108D806}"/>
          </ac:spMkLst>
        </pc:spChg>
        <pc:spChg chg="add mod">
          <ac:chgData name="Justin Vacquerie" userId="968f4b965d9c7392" providerId="LiveId" clId="{A29D6A66-1017-4251-9070-077E92D0E8FC}" dt="2024-04-20T09:05:55.561" v="44396" actId="1076"/>
          <ac:spMkLst>
            <pc:docMk/>
            <pc:sldMk cId="796438785" sldId="470"/>
            <ac:spMk id="23" creationId="{A94AE50D-9F9A-C438-0CA1-527C35497FFD}"/>
          </ac:spMkLst>
        </pc:spChg>
        <pc:spChg chg="add mod">
          <ac:chgData name="Justin Vacquerie" userId="968f4b965d9c7392" providerId="LiveId" clId="{A29D6A66-1017-4251-9070-077E92D0E8FC}" dt="2024-04-20T09:06:02.926" v="44399" actId="1076"/>
          <ac:spMkLst>
            <pc:docMk/>
            <pc:sldMk cId="796438785" sldId="470"/>
            <ac:spMk id="24" creationId="{1B5F9C93-BFB1-21F0-70B6-7A13D3D720BD}"/>
          </ac:spMkLst>
        </pc:spChg>
        <pc:picChg chg="add del mod">
          <ac:chgData name="Justin Vacquerie" userId="968f4b965d9c7392" providerId="LiveId" clId="{A29D6A66-1017-4251-9070-077E92D0E8FC}" dt="2024-04-17T09:19:20.798" v="23124" actId="478"/>
          <ac:picMkLst>
            <pc:docMk/>
            <pc:sldMk cId="796438785" sldId="470"/>
            <ac:picMk id="6" creationId="{08316262-4670-7414-B674-B72A1E9A564C}"/>
          </ac:picMkLst>
        </pc:picChg>
        <pc:picChg chg="add del mod">
          <ac:chgData name="Justin Vacquerie" userId="968f4b965d9c7392" providerId="LiveId" clId="{A29D6A66-1017-4251-9070-077E92D0E8FC}" dt="2024-04-17T09:19:31.623" v="23127" actId="21"/>
          <ac:picMkLst>
            <pc:docMk/>
            <pc:sldMk cId="796438785" sldId="470"/>
            <ac:picMk id="7" creationId="{FAE63ADE-5688-6F51-66A8-6CF73C81AA61}"/>
          </ac:picMkLst>
        </pc:picChg>
        <pc:picChg chg="add mod">
          <ac:chgData name="Justin Vacquerie" userId="968f4b965d9c7392" providerId="LiveId" clId="{A29D6A66-1017-4251-9070-077E92D0E8FC}" dt="2024-04-17T09:26:11.025" v="23266" actId="1076"/>
          <ac:picMkLst>
            <pc:docMk/>
            <pc:sldMk cId="796438785" sldId="470"/>
            <ac:picMk id="11" creationId="{5AF2EE2A-361F-E0DE-960D-036988F5B44D}"/>
          </ac:picMkLst>
        </pc:picChg>
        <pc:picChg chg="add mod">
          <ac:chgData name="Justin Vacquerie" userId="968f4b965d9c7392" providerId="LiveId" clId="{A29D6A66-1017-4251-9070-077E92D0E8FC}" dt="2024-04-17T09:26:04.346" v="23265" actId="14100"/>
          <ac:picMkLst>
            <pc:docMk/>
            <pc:sldMk cId="796438785" sldId="470"/>
            <ac:picMk id="13" creationId="{BE18FE6A-083E-82AD-B9AF-1B3A442E4C54}"/>
          </ac:picMkLst>
        </pc:picChg>
        <pc:cxnChg chg="add mod">
          <ac:chgData name="Justin Vacquerie" userId="968f4b965d9c7392" providerId="LiveId" clId="{A29D6A66-1017-4251-9070-077E92D0E8FC}" dt="2024-04-20T09:04:06.554" v="44329" actId="1582"/>
          <ac:cxnSpMkLst>
            <pc:docMk/>
            <pc:sldMk cId="796438785" sldId="470"/>
            <ac:cxnSpMk id="6" creationId="{3CD45B15-0645-4B04-D508-3D84883F986C}"/>
          </ac:cxnSpMkLst>
        </pc:cxnChg>
        <pc:cxnChg chg="add mod">
          <ac:chgData name="Justin Vacquerie" userId="968f4b965d9c7392" providerId="LiveId" clId="{A29D6A66-1017-4251-9070-077E92D0E8FC}" dt="2024-04-20T09:04:20.638" v="44331" actId="1076"/>
          <ac:cxnSpMkLst>
            <pc:docMk/>
            <pc:sldMk cId="796438785" sldId="470"/>
            <ac:cxnSpMk id="14" creationId="{89825B07-7D9F-B0DB-7198-29A5B9433258}"/>
          </ac:cxnSpMkLst>
        </pc:cxnChg>
        <pc:cxnChg chg="add mod">
          <ac:chgData name="Justin Vacquerie" userId="968f4b965d9c7392" providerId="LiveId" clId="{A29D6A66-1017-4251-9070-077E92D0E8FC}" dt="2024-04-20T09:04:31.424" v="44334" actId="14100"/>
          <ac:cxnSpMkLst>
            <pc:docMk/>
            <pc:sldMk cId="796438785" sldId="470"/>
            <ac:cxnSpMk id="15" creationId="{B92E9A70-4BAA-F958-0FB9-C7EE569B8E7E}"/>
          </ac:cxnSpMkLst>
        </pc:cxnChg>
        <pc:cxnChg chg="add mod">
          <ac:chgData name="Justin Vacquerie" userId="968f4b965d9c7392" providerId="LiveId" clId="{A29D6A66-1017-4251-9070-077E92D0E8FC}" dt="2024-04-20T09:04:33.885" v="44336"/>
          <ac:cxnSpMkLst>
            <pc:docMk/>
            <pc:sldMk cId="796438785" sldId="470"/>
            <ac:cxnSpMk id="17" creationId="{D725F3DA-C4A5-7715-6840-DA92F225F820}"/>
          </ac:cxnSpMkLst>
        </pc:cxnChg>
        <pc:cxnChg chg="add mod">
          <ac:chgData name="Justin Vacquerie" userId="968f4b965d9c7392" providerId="LiveId" clId="{A29D6A66-1017-4251-9070-077E92D0E8FC}" dt="2024-04-20T09:04:56.017" v="44338" actId="1076"/>
          <ac:cxnSpMkLst>
            <pc:docMk/>
            <pc:sldMk cId="796438785" sldId="470"/>
            <ac:cxnSpMk id="18" creationId="{BAE1929F-F430-C16D-E57F-25F960928ED9}"/>
          </ac:cxnSpMkLst>
        </pc:cxnChg>
      </pc:sldChg>
      <pc:sldChg chg="del">
        <pc:chgData name="Justin Vacquerie" userId="968f4b965d9c7392" providerId="LiveId" clId="{A29D6A66-1017-4251-9070-077E92D0E8FC}" dt="2024-04-09T09:24:45.376" v="7794" actId="47"/>
        <pc:sldMkLst>
          <pc:docMk/>
          <pc:sldMk cId="1506278895" sldId="470"/>
        </pc:sldMkLst>
      </pc:sldChg>
      <pc:sldChg chg="addSp delSp modSp new del mod">
        <pc:chgData name="Justin Vacquerie" userId="968f4b965d9c7392" providerId="LiveId" clId="{A29D6A66-1017-4251-9070-077E92D0E8FC}" dt="2024-04-09T09:24:38.819" v="7792" actId="47"/>
        <pc:sldMkLst>
          <pc:docMk/>
          <pc:sldMk cId="234478597" sldId="471"/>
        </pc:sldMkLst>
        <pc:spChg chg="del">
          <ac:chgData name="Justin Vacquerie" userId="968f4b965d9c7392" providerId="LiveId" clId="{A29D6A66-1017-4251-9070-077E92D0E8FC}" dt="2024-03-14T12:58:09.603" v="819" actId="478"/>
          <ac:spMkLst>
            <pc:docMk/>
            <pc:sldMk cId="234478597" sldId="471"/>
            <ac:spMk id="5" creationId="{10ABB9B4-8327-6762-AB45-388592FD28E5}"/>
          </ac:spMkLst>
        </pc:spChg>
        <pc:spChg chg="mod">
          <ac:chgData name="Justin Vacquerie" userId="968f4b965d9c7392" providerId="LiveId" clId="{A29D6A66-1017-4251-9070-077E92D0E8FC}" dt="2024-03-14T13:08:04.471" v="1359" actId="20577"/>
          <ac:spMkLst>
            <pc:docMk/>
            <pc:sldMk cId="234478597" sldId="471"/>
            <ac:spMk id="6" creationId="{9CEC115B-7A3B-AB69-C62F-AF16A0F2D325}"/>
          </ac:spMkLst>
        </pc:spChg>
        <pc:spChg chg="add mod">
          <ac:chgData name="Justin Vacquerie" userId="968f4b965d9c7392" providerId="LiveId" clId="{A29D6A66-1017-4251-9070-077E92D0E8FC}" dt="2024-03-14T12:58:07.103" v="818"/>
          <ac:spMkLst>
            <pc:docMk/>
            <pc:sldMk cId="234478597" sldId="471"/>
            <ac:spMk id="7" creationId="{7E1928FC-BC37-BB1A-19A2-96E8E3C55717}"/>
          </ac:spMkLst>
        </pc:spChg>
        <pc:spChg chg="add mod">
          <ac:chgData name="Justin Vacquerie" userId="968f4b965d9c7392" providerId="LiveId" clId="{A29D6A66-1017-4251-9070-077E92D0E8FC}" dt="2024-03-14T12:58:07.103" v="818"/>
          <ac:spMkLst>
            <pc:docMk/>
            <pc:sldMk cId="234478597" sldId="471"/>
            <ac:spMk id="8" creationId="{7C2342F2-1DFA-5281-54FA-38E1682E8870}"/>
          </ac:spMkLst>
        </pc:spChg>
        <pc:spChg chg="add mod">
          <ac:chgData name="Justin Vacquerie" userId="968f4b965d9c7392" providerId="LiveId" clId="{A29D6A66-1017-4251-9070-077E92D0E8FC}" dt="2024-03-14T13:14:03.494" v="1472" actId="1076"/>
          <ac:spMkLst>
            <pc:docMk/>
            <pc:sldMk cId="234478597" sldId="471"/>
            <ac:spMk id="9" creationId="{780F64A2-62D3-07F1-9881-E3C6BB18CC77}"/>
          </ac:spMkLst>
        </pc:spChg>
        <pc:spChg chg="add mod">
          <ac:chgData name="Justin Vacquerie" userId="968f4b965d9c7392" providerId="LiveId" clId="{A29D6A66-1017-4251-9070-077E92D0E8FC}" dt="2024-03-14T13:13:56.796" v="1471" actId="1076"/>
          <ac:spMkLst>
            <pc:docMk/>
            <pc:sldMk cId="234478597" sldId="471"/>
            <ac:spMk id="10" creationId="{12DFDB97-0E68-4349-868C-043972762BF3}"/>
          </ac:spMkLst>
        </pc:spChg>
        <pc:spChg chg="add mod">
          <ac:chgData name="Justin Vacquerie" userId="968f4b965d9c7392" providerId="LiveId" clId="{A29D6A66-1017-4251-9070-077E92D0E8FC}" dt="2024-03-14T13:14:15.707" v="1473" actId="1076"/>
          <ac:spMkLst>
            <pc:docMk/>
            <pc:sldMk cId="234478597" sldId="471"/>
            <ac:spMk id="11" creationId="{702408F6-858A-AB2F-4A55-0648E1BBF3FA}"/>
          </ac:spMkLst>
        </pc:spChg>
        <pc:spChg chg="add mod">
          <ac:chgData name="Justin Vacquerie" userId="968f4b965d9c7392" providerId="LiveId" clId="{A29D6A66-1017-4251-9070-077E92D0E8FC}" dt="2024-03-14T13:13:21.347" v="1445" actId="1076"/>
          <ac:spMkLst>
            <pc:docMk/>
            <pc:sldMk cId="234478597" sldId="471"/>
            <ac:spMk id="12" creationId="{567652ED-3370-0633-5CE3-EF2624B718A6}"/>
          </ac:spMkLst>
        </pc:spChg>
        <pc:spChg chg="add mod">
          <ac:chgData name="Justin Vacquerie" userId="968f4b965d9c7392" providerId="LiveId" clId="{A29D6A66-1017-4251-9070-077E92D0E8FC}" dt="2024-03-14T13:13:29.695" v="1447" actId="1076"/>
          <ac:spMkLst>
            <pc:docMk/>
            <pc:sldMk cId="234478597" sldId="471"/>
            <ac:spMk id="13" creationId="{942C785C-EB70-7103-24DB-26E4CB1D8E5E}"/>
          </ac:spMkLst>
        </pc:spChg>
        <pc:spChg chg="add mod">
          <ac:chgData name="Justin Vacquerie" userId="968f4b965d9c7392" providerId="LiveId" clId="{A29D6A66-1017-4251-9070-077E92D0E8FC}" dt="2024-03-14T13:13:48.227" v="1470" actId="20577"/>
          <ac:spMkLst>
            <pc:docMk/>
            <pc:sldMk cId="234478597" sldId="471"/>
            <ac:spMk id="14" creationId="{A5D73D59-B19B-0B1C-85A9-A13ABFE37EE1}"/>
          </ac:spMkLst>
        </pc:spChg>
      </pc:sldChg>
      <pc:sldChg chg="addSp delSp modSp add mod modNotesTx">
        <pc:chgData name="Justin Vacquerie" userId="968f4b965d9c7392" providerId="LiveId" clId="{A29D6A66-1017-4251-9070-077E92D0E8FC}" dt="2024-04-21T17:01:47.787" v="67226" actId="478"/>
        <pc:sldMkLst>
          <pc:docMk/>
          <pc:sldMk cId="3312245219" sldId="471"/>
        </pc:sldMkLst>
        <pc:spChg chg="add mod">
          <ac:chgData name="Justin Vacquerie" userId="968f4b965d9c7392" providerId="LiveId" clId="{A29D6A66-1017-4251-9070-077E92D0E8FC}" dt="2024-04-18T14:36:54.986" v="34662" actId="20577"/>
          <ac:spMkLst>
            <pc:docMk/>
            <pc:sldMk cId="3312245219" sldId="471"/>
            <ac:spMk id="5" creationId="{677D2FE0-AE94-C61D-A0C4-9ABB485EF3F1}"/>
          </ac:spMkLst>
        </pc:spChg>
        <pc:spChg chg="add mod">
          <ac:chgData name="Justin Vacquerie" userId="968f4b965d9c7392" providerId="LiveId" clId="{A29D6A66-1017-4251-9070-077E92D0E8FC}" dt="2024-04-20T16:12:08.165" v="54038" actId="20577"/>
          <ac:spMkLst>
            <pc:docMk/>
            <pc:sldMk cId="3312245219" sldId="471"/>
            <ac:spMk id="6" creationId="{1F45EC7C-D254-BC5C-06F7-A640C13A8C16}"/>
          </ac:spMkLst>
        </pc:spChg>
        <pc:spChg chg="del">
          <ac:chgData name="Justin Vacquerie" userId="968f4b965d9c7392" providerId="LiveId" clId="{A29D6A66-1017-4251-9070-077E92D0E8FC}" dt="2024-04-21T17:01:47.787" v="67226" actId="478"/>
          <ac:spMkLst>
            <pc:docMk/>
            <pc:sldMk cId="3312245219" sldId="471"/>
            <ac:spMk id="12" creationId="{99D8E27C-0D40-C3F5-29E8-E12B801CB145}"/>
          </ac:spMkLst>
        </pc:spChg>
        <pc:spChg chg="mod">
          <ac:chgData name="Justin Vacquerie" userId="968f4b965d9c7392" providerId="LiveId" clId="{A29D6A66-1017-4251-9070-077E92D0E8FC}" dt="2024-04-09T13:04:15.968" v="12260" actId="404"/>
          <ac:spMkLst>
            <pc:docMk/>
            <pc:sldMk cId="3312245219" sldId="471"/>
            <ac:spMk id="18" creationId="{90C1EA87-C52A-802D-D1FB-F0C9B0CC8D20}"/>
          </ac:spMkLst>
        </pc:spChg>
        <pc:picChg chg="del">
          <ac:chgData name="Justin Vacquerie" userId="968f4b965d9c7392" providerId="LiveId" clId="{A29D6A66-1017-4251-9070-077E92D0E8FC}" dt="2024-04-09T12:09:47.409" v="11114" actId="478"/>
          <ac:picMkLst>
            <pc:docMk/>
            <pc:sldMk cId="3312245219" sldId="471"/>
            <ac:picMk id="21" creationId="{90BA44EB-7160-0FDB-A96C-8BCAE5CBF1C4}"/>
          </ac:picMkLst>
        </pc:picChg>
        <pc:picChg chg="del">
          <ac:chgData name="Justin Vacquerie" userId="968f4b965d9c7392" providerId="LiveId" clId="{A29D6A66-1017-4251-9070-077E92D0E8FC}" dt="2024-04-09T12:09:49.128" v="11115" actId="478"/>
          <ac:picMkLst>
            <pc:docMk/>
            <pc:sldMk cId="3312245219" sldId="471"/>
            <ac:picMk id="23" creationId="{A7DBF423-055B-4F1C-2978-99A01BDBE197}"/>
          </ac:picMkLst>
        </pc:picChg>
      </pc:sldChg>
      <pc:sldChg chg="addSp delSp modSp add mod modNotesTx">
        <pc:chgData name="Justin Vacquerie" userId="968f4b965d9c7392" providerId="LiveId" clId="{A29D6A66-1017-4251-9070-077E92D0E8FC}" dt="2024-04-21T17:01:53.060" v="67227" actId="478"/>
        <pc:sldMkLst>
          <pc:docMk/>
          <pc:sldMk cId="898924428" sldId="472"/>
        </pc:sldMkLst>
        <pc:spChg chg="del">
          <ac:chgData name="Justin Vacquerie" userId="968f4b965d9c7392" providerId="LiveId" clId="{A29D6A66-1017-4251-9070-077E92D0E8FC}" dt="2024-04-21T17:01:53.060" v="67227" actId="478"/>
          <ac:spMkLst>
            <pc:docMk/>
            <pc:sldMk cId="898924428" sldId="472"/>
            <ac:spMk id="12" creationId="{99D8E27C-0D40-C3F5-29E8-E12B801CB145}"/>
          </ac:spMkLst>
        </pc:spChg>
        <pc:spChg chg="mod">
          <ac:chgData name="Justin Vacquerie" userId="968f4b965d9c7392" providerId="LiveId" clId="{A29D6A66-1017-4251-9070-077E92D0E8FC}" dt="2024-04-09T13:04:25.145" v="12261" actId="404"/>
          <ac:spMkLst>
            <pc:docMk/>
            <pc:sldMk cId="898924428" sldId="472"/>
            <ac:spMk id="18" creationId="{90C1EA87-C52A-802D-D1FB-F0C9B0CC8D20}"/>
          </ac:spMkLst>
        </pc:spChg>
        <pc:picChg chg="add mod">
          <ac:chgData name="Justin Vacquerie" userId="968f4b965d9c7392" providerId="LiveId" clId="{A29D6A66-1017-4251-9070-077E92D0E8FC}" dt="2024-04-18T14:47:09.089" v="34740" actId="1076"/>
          <ac:picMkLst>
            <pc:docMk/>
            <pc:sldMk cId="898924428" sldId="472"/>
            <ac:picMk id="6" creationId="{C629E71B-47E5-2338-7B53-B00B58484A21}"/>
          </ac:picMkLst>
        </pc:picChg>
        <pc:picChg chg="add mod">
          <ac:chgData name="Justin Vacquerie" userId="968f4b965d9c7392" providerId="LiveId" clId="{A29D6A66-1017-4251-9070-077E92D0E8FC}" dt="2024-04-16T12:45:25.078" v="17447" actId="1076"/>
          <ac:picMkLst>
            <pc:docMk/>
            <pc:sldMk cId="898924428" sldId="472"/>
            <ac:picMk id="8" creationId="{8BA7CA35-1A7E-A997-71D9-7745BF1A1BA6}"/>
          </ac:picMkLst>
        </pc:picChg>
        <pc:picChg chg="add mod">
          <ac:chgData name="Justin Vacquerie" userId="968f4b965d9c7392" providerId="LiveId" clId="{A29D6A66-1017-4251-9070-077E92D0E8FC}" dt="2024-04-16T12:45:27.962" v="17448" actId="1076"/>
          <ac:picMkLst>
            <pc:docMk/>
            <pc:sldMk cId="898924428" sldId="472"/>
            <ac:picMk id="11" creationId="{DFD14D7F-5E91-5635-A3ED-1F001F005437}"/>
          </ac:picMkLst>
        </pc:picChg>
      </pc:sldChg>
      <pc:sldChg chg="addSp delSp modSp add mod modNotesTx">
        <pc:chgData name="Justin Vacquerie" userId="968f4b965d9c7392" providerId="LiveId" clId="{A29D6A66-1017-4251-9070-077E92D0E8FC}" dt="2024-04-21T17:03:09.357" v="67387" actId="478"/>
        <pc:sldMkLst>
          <pc:docMk/>
          <pc:sldMk cId="955325394" sldId="473"/>
        </pc:sldMkLst>
        <pc:spChg chg="del">
          <ac:chgData name="Justin Vacquerie" userId="968f4b965d9c7392" providerId="LiveId" clId="{A29D6A66-1017-4251-9070-077E92D0E8FC}" dt="2024-04-21T17:03:09.357" v="67387" actId="478"/>
          <ac:spMkLst>
            <pc:docMk/>
            <pc:sldMk cId="955325394" sldId="473"/>
            <ac:spMk id="12" creationId="{99D8E27C-0D40-C3F5-29E8-E12B801CB145}"/>
          </ac:spMkLst>
        </pc:spChg>
        <pc:spChg chg="mod">
          <ac:chgData name="Justin Vacquerie" userId="968f4b965d9c7392" providerId="LiveId" clId="{A29D6A66-1017-4251-9070-077E92D0E8FC}" dt="2024-04-17T12:27:20.488" v="25880" actId="20577"/>
          <ac:spMkLst>
            <pc:docMk/>
            <pc:sldMk cId="955325394" sldId="473"/>
            <ac:spMk id="18" creationId="{90C1EA87-C52A-802D-D1FB-F0C9B0CC8D20}"/>
          </ac:spMkLst>
        </pc:spChg>
        <pc:picChg chg="add del">
          <ac:chgData name="Justin Vacquerie" userId="968f4b965d9c7392" providerId="LiveId" clId="{A29D6A66-1017-4251-9070-077E92D0E8FC}" dt="2024-04-09T12:58:08.202" v="12156" actId="22"/>
          <ac:picMkLst>
            <pc:docMk/>
            <pc:sldMk cId="955325394" sldId="473"/>
            <ac:picMk id="6" creationId="{A027882A-4586-E6F8-39B3-1FCD2A1969E5}"/>
          </ac:picMkLst>
        </pc:picChg>
        <pc:picChg chg="add mod">
          <ac:chgData name="Justin Vacquerie" userId="968f4b965d9c7392" providerId="LiveId" clId="{A29D6A66-1017-4251-9070-077E92D0E8FC}" dt="2024-04-17T12:26:48.888" v="25846" actId="1036"/>
          <ac:picMkLst>
            <pc:docMk/>
            <pc:sldMk cId="955325394" sldId="473"/>
            <ac:picMk id="6" creationId="{A7EDEEE1-32FE-D344-CFA8-4CB95A904AA2}"/>
          </ac:picMkLst>
        </pc:picChg>
        <pc:picChg chg="add mod">
          <ac:chgData name="Justin Vacquerie" userId="968f4b965d9c7392" providerId="LiveId" clId="{A29D6A66-1017-4251-9070-077E92D0E8FC}" dt="2024-04-18T14:47:16.323" v="34741" actId="1076"/>
          <ac:picMkLst>
            <pc:docMk/>
            <pc:sldMk cId="955325394" sldId="473"/>
            <ac:picMk id="7" creationId="{12020C7E-9B63-8BF6-04A5-5018B8F4D7CF}"/>
          </ac:picMkLst>
        </pc:picChg>
        <pc:picChg chg="add del mod">
          <ac:chgData name="Justin Vacquerie" userId="968f4b965d9c7392" providerId="LiveId" clId="{A29D6A66-1017-4251-9070-077E92D0E8FC}" dt="2024-04-16T12:27:30.456" v="15832" actId="478"/>
          <ac:picMkLst>
            <pc:docMk/>
            <pc:sldMk cId="955325394" sldId="473"/>
            <ac:picMk id="8" creationId="{929F77D1-B7CA-7BCF-EDDD-E874C0B03C98}"/>
          </ac:picMkLst>
        </pc:picChg>
        <pc:picChg chg="add mod">
          <ac:chgData name="Justin Vacquerie" userId="968f4b965d9c7392" providerId="LiveId" clId="{A29D6A66-1017-4251-9070-077E92D0E8FC}" dt="2024-04-17T12:26:48.888" v="25846" actId="1036"/>
          <ac:picMkLst>
            <pc:docMk/>
            <pc:sldMk cId="955325394" sldId="473"/>
            <ac:picMk id="9" creationId="{6563B531-BF07-138E-847D-071392DD7AEE}"/>
          </ac:picMkLst>
        </pc:picChg>
        <pc:picChg chg="add mod">
          <ac:chgData name="Justin Vacquerie" userId="968f4b965d9c7392" providerId="LiveId" clId="{A29D6A66-1017-4251-9070-077E92D0E8FC}" dt="2024-04-17T12:30:37.164" v="26290" actId="1076"/>
          <ac:picMkLst>
            <pc:docMk/>
            <pc:sldMk cId="955325394" sldId="473"/>
            <ac:picMk id="11" creationId="{7D6E6D9C-A4B9-D835-B78D-E3C7E18103F4}"/>
          </ac:picMkLst>
        </pc:picChg>
        <pc:picChg chg="add del mod">
          <ac:chgData name="Justin Vacquerie" userId="968f4b965d9c7392" providerId="LiveId" clId="{A29D6A66-1017-4251-9070-077E92D0E8FC}" dt="2024-04-16T12:27:31.983" v="15833" actId="478"/>
          <ac:picMkLst>
            <pc:docMk/>
            <pc:sldMk cId="955325394" sldId="473"/>
            <ac:picMk id="11" creationId="{9CA3C9BD-60D1-2236-38D5-3C967B003B85}"/>
          </ac:picMkLst>
        </pc:picChg>
      </pc:sldChg>
      <pc:sldChg chg="addSp delSp modSp add mod modNotesTx">
        <pc:chgData name="Justin Vacquerie" userId="968f4b965d9c7392" providerId="LiveId" clId="{A29D6A66-1017-4251-9070-077E92D0E8FC}" dt="2024-04-21T17:02:32.046" v="67383" actId="20577"/>
        <pc:sldMkLst>
          <pc:docMk/>
          <pc:sldMk cId="970525911" sldId="474"/>
        </pc:sldMkLst>
        <pc:spChg chg="del">
          <ac:chgData name="Justin Vacquerie" userId="968f4b965d9c7392" providerId="LiveId" clId="{A29D6A66-1017-4251-9070-077E92D0E8FC}" dt="2024-04-21T17:01:57.613" v="67228" actId="478"/>
          <ac:spMkLst>
            <pc:docMk/>
            <pc:sldMk cId="970525911" sldId="474"/>
            <ac:spMk id="12" creationId="{99D8E27C-0D40-C3F5-29E8-E12B801CB145}"/>
          </ac:spMkLst>
        </pc:spChg>
        <pc:spChg chg="mod">
          <ac:chgData name="Justin Vacquerie" userId="968f4b965d9c7392" providerId="LiveId" clId="{A29D6A66-1017-4251-9070-077E92D0E8FC}" dt="2024-04-17T12:27:38.165" v="25911" actId="20577"/>
          <ac:spMkLst>
            <pc:docMk/>
            <pc:sldMk cId="970525911" sldId="474"/>
            <ac:spMk id="18" creationId="{90C1EA87-C52A-802D-D1FB-F0C9B0CC8D20}"/>
          </ac:spMkLst>
        </pc:spChg>
        <pc:picChg chg="add mod">
          <ac:chgData name="Justin Vacquerie" userId="968f4b965d9c7392" providerId="LiveId" clId="{A29D6A66-1017-4251-9070-077E92D0E8FC}" dt="2024-04-10T10:46:44.198" v="13959" actId="1076"/>
          <ac:picMkLst>
            <pc:docMk/>
            <pc:sldMk cId="970525911" sldId="474"/>
            <ac:picMk id="6" creationId="{8CFB91AF-400A-07A0-2E9D-7FE8BC974E45}"/>
          </ac:picMkLst>
        </pc:picChg>
      </pc:sldChg>
      <pc:sldChg chg="addSp delSp modSp add mod ord modNotesTx">
        <pc:chgData name="Justin Vacquerie" userId="968f4b965d9c7392" providerId="LiveId" clId="{A29D6A66-1017-4251-9070-077E92D0E8FC}" dt="2024-04-21T17:02:52.136" v="67385" actId="478"/>
        <pc:sldMkLst>
          <pc:docMk/>
          <pc:sldMk cId="982697817" sldId="475"/>
        </pc:sldMkLst>
        <pc:spChg chg="del">
          <ac:chgData name="Justin Vacquerie" userId="968f4b965d9c7392" providerId="LiveId" clId="{A29D6A66-1017-4251-9070-077E92D0E8FC}" dt="2024-04-21T17:02:52.136" v="67385" actId="478"/>
          <ac:spMkLst>
            <pc:docMk/>
            <pc:sldMk cId="982697817" sldId="475"/>
            <ac:spMk id="12" creationId="{99D8E27C-0D40-C3F5-29E8-E12B801CB145}"/>
          </ac:spMkLst>
        </pc:spChg>
        <pc:spChg chg="mod">
          <ac:chgData name="Justin Vacquerie" userId="968f4b965d9c7392" providerId="LiveId" clId="{A29D6A66-1017-4251-9070-077E92D0E8FC}" dt="2024-04-17T12:28:01.966" v="25915" actId="20577"/>
          <ac:spMkLst>
            <pc:docMk/>
            <pc:sldMk cId="982697817" sldId="475"/>
            <ac:spMk id="18" creationId="{90C1EA87-C52A-802D-D1FB-F0C9B0CC8D20}"/>
          </ac:spMkLst>
        </pc:spChg>
        <pc:picChg chg="add mod">
          <ac:chgData name="Justin Vacquerie" userId="968f4b965d9c7392" providerId="LiveId" clId="{A29D6A66-1017-4251-9070-077E92D0E8FC}" dt="2024-04-16T13:32:45.062" v="19077" actId="1076"/>
          <ac:picMkLst>
            <pc:docMk/>
            <pc:sldMk cId="982697817" sldId="475"/>
            <ac:picMk id="6" creationId="{A906E227-F923-4361-DE93-F440F102B141}"/>
          </ac:picMkLst>
        </pc:picChg>
        <pc:picChg chg="add mod">
          <ac:chgData name="Justin Vacquerie" userId="968f4b965d9c7392" providerId="LiveId" clId="{A29D6A66-1017-4251-9070-077E92D0E8FC}" dt="2024-04-17T08:19:39.658" v="19753" actId="1076"/>
          <ac:picMkLst>
            <pc:docMk/>
            <pc:sldMk cId="982697817" sldId="475"/>
            <ac:picMk id="7" creationId="{98BF39EF-40EF-38BB-1DB2-57C78BEFA0A5}"/>
          </ac:picMkLst>
        </pc:picChg>
        <pc:picChg chg="add del mod">
          <ac:chgData name="Justin Vacquerie" userId="968f4b965d9c7392" providerId="LiveId" clId="{A29D6A66-1017-4251-9070-077E92D0E8FC}" dt="2024-04-16T13:32:35.101" v="19074" actId="478"/>
          <ac:picMkLst>
            <pc:docMk/>
            <pc:sldMk cId="982697817" sldId="475"/>
            <ac:picMk id="8" creationId="{17783061-CB6E-FDC6-A72F-B5AB51FB54FD}"/>
          </ac:picMkLst>
        </pc:picChg>
      </pc:sldChg>
      <pc:sldChg chg="addSp delSp modSp add mod modAnim modNotesTx">
        <pc:chgData name="Justin Vacquerie" userId="968f4b965d9c7392" providerId="LiveId" clId="{A29D6A66-1017-4251-9070-077E92D0E8FC}" dt="2024-04-21T17:02:44.635" v="67384" actId="478"/>
        <pc:sldMkLst>
          <pc:docMk/>
          <pc:sldMk cId="2675343734" sldId="476"/>
        </pc:sldMkLst>
        <pc:spChg chg="add mod">
          <ac:chgData name="Justin Vacquerie" userId="968f4b965d9c7392" providerId="LiveId" clId="{A29D6A66-1017-4251-9070-077E92D0E8FC}" dt="2024-04-16T12:36:55.454" v="16429" actId="113"/>
          <ac:spMkLst>
            <pc:docMk/>
            <pc:sldMk cId="2675343734" sldId="476"/>
            <ac:spMk id="8" creationId="{123946D1-8A9A-98CD-80D7-2F4F9A820CA9}"/>
          </ac:spMkLst>
        </pc:spChg>
        <pc:spChg chg="add mod">
          <ac:chgData name="Justin Vacquerie" userId="968f4b965d9c7392" providerId="LiveId" clId="{A29D6A66-1017-4251-9070-077E92D0E8FC}" dt="2024-04-16T12:36:55.454" v="16429" actId="113"/>
          <ac:spMkLst>
            <pc:docMk/>
            <pc:sldMk cId="2675343734" sldId="476"/>
            <ac:spMk id="9" creationId="{60DE0720-4B90-3B5A-F645-751DE2FC8673}"/>
          </ac:spMkLst>
        </pc:spChg>
        <pc:spChg chg="add mod">
          <ac:chgData name="Justin Vacquerie" userId="968f4b965d9c7392" providerId="LiveId" clId="{A29D6A66-1017-4251-9070-077E92D0E8FC}" dt="2024-04-16T13:04:18.861" v="17904" actId="1076"/>
          <ac:spMkLst>
            <pc:docMk/>
            <pc:sldMk cId="2675343734" sldId="476"/>
            <ac:spMk id="11" creationId="{C7A78D8C-12CD-A118-4157-5CD674AECE91}"/>
          </ac:spMkLst>
        </pc:spChg>
        <pc:spChg chg="del">
          <ac:chgData name="Justin Vacquerie" userId="968f4b965d9c7392" providerId="LiveId" clId="{A29D6A66-1017-4251-9070-077E92D0E8FC}" dt="2024-04-21T17:02:44.635" v="67384" actId="478"/>
          <ac:spMkLst>
            <pc:docMk/>
            <pc:sldMk cId="2675343734" sldId="476"/>
            <ac:spMk id="12" creationId="{99D8E27C-0D40-C3F5-29E8-E12B801CB145}"/>
          </ac:spMkLst>
        </pc:spChg>
        <pc:spChg chg="add mod">
          <ac:chgData name="Justin Vacquerie" userId="968f4b965d9c7392" providerId="LiveId" clId="{A29D6A66-1017-4251-9070-077E92D0E8FC}" dt="2024-04-16T13:30:12.752" v="18742" actId="1076"/>
          <ac:spMkLst>
            <pc:docMk/>
            <pc:sldMk cId="2675343734" sldId="476"/>
            <ac:spMk id="13" creationId="{0529F1ED-100E-CA6D-6F5D-CB6372A27CB7}"/>
          </ac:spMkLst>
        </pc:spChg>
        <pc:spChg chg="add mod">
          <ac:chgData name="Justin Vacquerie" userId="968f4b965d9c7392" providerId="LiveId" clId="{A29D6A66-1017-4251-9070-077E92D0E8FC}" dt="2024-04-16T13:30:20.584" v="18746" actId="20577"/>
          <ac:spMkLst>
            <pc:docMk/>
            <pc:sldMk cId="2675343734" sldId="476"/>
            <ac:spMk id="14" creationId="{4527A4D6-EFC8-C4FE-6CBB-6C042F0833EA}"/>
          </ac:spMkLst>
        </pc:spChg>
        <pc:spChg chg="add mod">
          <ac:chgData name="Justin Vacquerie" userId="968f4b965d9c7392" providerId="LiveId" clId="{A29D6A66-1017-4251-9070-077E92D0E8FC}" dt="2024-04-16T13:30:28.459" v="18750" actId="20577"/>
          <ac:spMkLst>
            <pc:docMk/>
            <pc:sldMk cId="2675343734" sldId="476"/>
            <ac:spMk id="15" creationId="{1BEC7024-1C32-6B12-D60B-BEB32B1FE8C2}"/>
          </ac:spMkLst>
        </pc:spChg>
        <pc:spChg chg="mod">
          <ac:chgData name="Justin Vacquerie" userId="968f4b965d9c7392" providerId="LiveId" clId="{A29D6A66-1017-4251-9070-077E92D0E8FC}" dt="2024-04-17T12:27:48.620" v="25913" actId="20577"/>
          <ac:spMkLst>
            <pc:docMk/>
            <pc:sldMk cId="2675343734" sldId="476"/>
            <ac:spMk id="18" creationId="{90C1EA87-C52A-802D-D1FB-F0C9B0CC8D20}"/>
          </ac:spMkLst>
        </pc:spChg>
        <pc:grpChg chg="add mod">
          <ac:chgData name="Justin Vacquerie" userId="968f4b965d9c7392" providerId="LiveId" clId="{A29D6A66-1017-4251-9070-077E92D0E8FC}" dt="2024-04-16T13:04:26.610" v="17905" actId="1076"/>
          <ac:grpSpMkLst>
            <pc:docMk/>
            <pc:sldMk cId="2675343734" sldId="476"/>
            <ac:grpSpMk id="7" creationId="{4754DB2B-3D0A-6F80-0192-A0A11BCD403D}"/>
          </ac:grpSpMkLst>
        </pc:grpChg>
        <pc:graphicFrameChg chg="add mod modGraphic">
          <ac:chgData name="Justin Vacquerie" userId="968f4b965d9c7392" providerId="LiveId" clId="{A29D6A66-1017-4251-9070-077E92D0E8FC}" dt="2024-04-16T12:36:42.185" v="16424" actId="113"/>
          <ac:graphicFrameMkLst>
            <pc:docMk/>
            <pc:sldMk cId="2675343734" sldId="476"/>
            <ac:graphicFrameMk id="5" creationId="{A2CF97B1-7791-9BF8-C980-97182D74F4F3}"/>
          </ac:graphicFrameMkLst>
        </pc:graphicFrameChg>
        <pc:graphicFrameChg chg="add mod">
          <ac:chgData name="Justin Vacquerie" userId="968f4b965d9c7392" providerId="LiveId" clId="{A29D6A66-1017-4251-9070-077E92D0E8FC}" dt="2024-04-16T12:38:12.102" v="16434" actId="1076"/>
          <ac:graphicFrameMkLst>
            <pc:docMk/>
            <pc:sldMk cId="2675343734" sldId="476"/>
            <ac:graphicFrameMk id="6" creationId="{6B4C3C74-3638-EB13-D9FA-D212BC06488B}"/>
          </ac:graphicFrameMkLst>
        </pc:graphicFrameChg>
      </pc:sldChg>
      <pc:sldChg chg="addSp delSp modSp add mod modAnim modNotesTx">
        <pc:chgData name="Justin Vacquerie" userId="968f4b965d9c7392" providerId="LiveId" clId="{A29D6A66-1017-4251-9070-077E92D0E8FC}" dt="2024-04-21T11:11:09.308" v="61254" actId="20577"/>
        <pc:sldMkLst>
          <pc:docMk/>
          <pc:sldMk cId="2923435169" sldId="477"/>
        </pc:sldMkLst>
        <pc:spChg chg="add mod">
          <ac:chgData name="Justin Vacquerie" userId="968f4b965d9c7392" providerId="LiveId" clId="{A29D6A66-1017-4251-9070-077E92D0E8FC}" dt="2024-04-19T13:03:04.673" v="38561" actId="1076"/>
          <ac:spMkLst>
            <pc:docMk/>
            <pc:sldMk cId="2923435169" sldId="477"/>
            <ac:spMk id="6" creationId="{37981151-7FF9-7AD2-9D7F-49CF7AD37665}"/>
          </ac:spMkLst>
        </pc:spChg>
        <pc:spChg chg="add mod">
          <ac:chgData name="Justin Vacquerie" userId="968f4b965d9c7392" providerId="LiveId" clId="{A29D6A66-1017-4251-9070-077E92D0E8FC}" dt="2024-04-19T13:03:16.986" v="38563" actId="1076"/>
          <ac:spMkLst>
            <pc:docMk/>
            <pc:sldMk cId="2923435169" sldId="477"/>
            <ac:spMk id="7" creationId="{5BA86B4F-B0B3-C13A-F2F6-BAE4701F3FCE}"/>
          </ac:spMkLst>
        </pc:spChg>
        <pc:spChg chg="mod">
          <ac:chgData name="Justin Vacquerie" userId="968f4b965d9c7392" providerId="LiveId" clId="{A29D6A66-1017-4251-9070-077E92D0E8FC}" dt="2024-04-19T09:35:45.619" v="36843" actId="20577"/>
          <ac:spMkLst>
            <pc:docMk/>
            <pc:sldMk cId="2923435169" sldId="477"/>
            <ac:spMk id="8" creationId="{5B63686B-344F-58B3-032D-879EB772C378}"/>
          </ac:spMkLst>
        </pc:spChg>
        <pc:spChg chg="add mod">
          <ac:chgData name="Justin Vacquerie" userId="968f4b965d9c7392" providerId="LiveId" clId="{A29D6A66-1017-4251-9070-077E92D0E8FC}" dt="2024-04-19T13:03:43.850" v="38567" actId="1076"/>
          <ac:spMkLst>
            <pc:docMk/>
            <pc:sldMk cId="2923435169" sldId="477"/>
            <ac:spMk id="10" creationId="{C867617A-A6FD-0C9B-060B-FA36D2A0911D}"/>
          </ac:spMkLst>
        </pc:spChg>
        <pc:graphicFrameChg chg="add del mod modGraphic">
          <ac:chgData name="Justin Vacquerie" userId="968f4b965d9c7392" providerId="LiveId" clId="{A29D6A66-1017-4251-9070-077E92D0E8FC}" dt="2024-04-19T13:03:31.154" v="38565" actId="207"/>
          <ac:graphicFrameMkLst>
            <pc:docMk/>
            <pc:sldMk cId="2923435169" sldId="477"/>
            <ac:graphicFrameMk id="5" creationId="{6D990184-AAE7-BC6B-8867-8D4D4EA2527E}"/>
          </ac:graphicFrameMkLst>
        </pc:graphicFrameChg>
        <pc:picChg chg="add del mod">
          <ac:chgData name="Justin Vacquerie" userId="968f4b965d9c7392" providerId="LiveId" clId="{A29D6A66-1017-4251-9070-077E92D0E8FC}" dt="2024-04-19T09:16:54.213" v="35341" actId="478"/>
          <ac:picMkLst>
            <pc:docMk/>
            <pc:sldMk cId="2923435169" sldId="477"/>
            <ac:picMk id="6" creationId="{39D07CFB-718A-2F17-0A08-B30511725745}"/>
          </ac:picMkLst>
        </pc:picChg>
        <pc:picChg chg="add del mod">
          <ac:chgData name="Justin Vacquerie" userId="968f4b965d9c7392" providerId="LiveId" clId="{A29D6A66-1017-4251-9070-077E92D0E8FC}" dt="2024-04-19T09:16:55.745" v="35342" actId="478"/>
          <ac:picMkLst>
            <pc:docMk/>
            <pc:sldMk cId="2923435169" sldId="477"/>
            <ac:picMk id="10" creationId="{B0188AB8-A1E1-5147-F2ED-6A2190464F74}"/>
          </ac:picMkLst>
        </pc:picChg>
      </pc:sldChg>
      <pc:sldChg chg="addSp delSp modSp add mod ord modNotesTx">
        <pc:chgData name="Justin Vacquerie" userId="968f4b965d9c7392" providerId="LiveId" clId="{A29D6A66-1017-4251-9070-077E92D0E8FC}" dt="2024-04-20T16:15:03.710" v="54082" actId="20577"/>
        <pc:sldMkLst>
          <pc:docMk/>
          <pc:sldMk cId="2025844119" sldId="478"/>
        </pc:sldMkLst>
        <pc:spChg chg="add mod">
          <ac:chgData name="Justin Vacquerie" userId="968f4b965d9c7392" providerId="LiveId" clId="{A29D6A66-1017-4251-9070-077E92D0E8FC}" dt="2024-04-17T13:07:05.627" v="28338" actId="1076"/>
          <ac:spMkLst>
            <pc:docMk/>
            <pc:sldMk cId="2025844119" sldId="478"/>
            <ac:spMk id="5" creationId="{2527DE3B-A66E-DB2F-4AE0-1A182ECB3142}"/>
          </ac:spMkLst>
        </pc:spChg>
        <pc:spChg chg="add mod">
          <ac:chgData name="Justin Vacquerie" userId="968f4b965d9c7392" providerId="LiveId" clId="{A29D6A66-1017-4251-9070-077E92D0E8FC}" dt="2024-04-17T13:07:32.671" v="28340" actId="1076"/>
          <ac:spMkLst>
            <pc:docMk/>
            <pc:sldMk cId="2025844119" sldId="478"/>
            <ac:spMk id="6" creationId="{553E9D86-0454-29DE-8EFA-AA7084A002E3}"/>
          </ac:spMkLst>
        </pc:spChg>
        <pc:spChg chg="add mod">
          <ac:chgData name="Justin Vacquerie" userId="968f4b965d9c7392" providerId="LiveId" clId="{A29D6A66-1017-4251-9070-077E92D0E8FC}" dt="2024-04-20T16:15:03.710" v="54082" actId="20577"/>
          <ac:spMkLst>
            <pc:docMk/>
            <pc:sldMk cId="2025844119" sldId="478"/>
            <ac:spMk id="7" creationId="{0AED9729-3318-EB42-51F1-20C64AFD6DDB}"/>
          </ac:spMkLst>
        </pc:spChg>
        <pc:spChg chg="mod">
          <ac:chgData name="Justin Vacquerie" userId="968f4b965d9c7392" providerId="LiveId" clId="{A29D6A66-1017-4251-9070-077E92D0E8FC}" dt="2024-04-17T11:51:03.160" v="24450" actId="20577"/>
          <ac:spMkLst>
            <pc:docMk/>
            <pc:sldMk cId="2025844119" sldId="478"/>
            <ac:spMk id="8" creationId="{5B63686B-344F-58B3-032D-879EB772C378}"/>
          </ac:spMkLst>
        </pc:spChg>
        <pc:spChg chg="mod">
          <ac:chgData name="Justin Vacquerie" userId="968f4b965d9c7392" providerId="LiveId" clId="{A29D6A66-1017-4251-9070-077E92D0E8FC}" dt="2024-04-10T10:43:57.368" v="13705" actId="20577"/>
          <ac:spMkLst>
            <pc:docMk/>
            <pc:sldMk cId="2025844119" sldId="478"/>
            <ac:spMk id="9" creationId="{33E1D391-61AF-13C9-CDAC-6171F5D82677}"/>
          </ac:spMkLst>
        </pc:spChg>
        <pc:spChg chg="del">
          <ac:chgData name="Justin Vacquerie" userId="968f4b965d9c7392" providerId="LiveId" clId="{A29D6A66-1017-4251-9070-077E92D0E8FC}" dt="2024-04-10T10:44:55.076" v="13821" actId="478"/>
          <ac:spMkLst>
            <pc:docMk/>
            <pc:sldMk cId="2025844119" sldId="478"/>
            <ac:spMk id="12" creationId="{EFB927E0-E137-9A71-35DB-42AB2658235F}"/>
          </ac:spMkLst>
        </pc:spChg>
        <pc:picChg chg="add del mod">
          <ac:chgData name="Justin Vacquerie" userId="968f4b965d9c7392" providerId="LiveId" clId="{A29D6A66-1017-4251-9070-077E92D0E8FC}" dt="2024-04-17T11:36:30.918" v="23294" actId="478"/>
          <ac:picMkLst>
            <pc:docMk/>
            <pc:sldMk cId="2025844119" sldId="478"/>
            <ac:picMk id="6" creationId="{99FA82FB-D809-C69C-1F0F-CC2700FCBA33}"/>
          </ac:picMkLst>
        </pc:picChg>
        <pc:picChg chg="add mod">
          <ac:chgData name="Justin Vacquerie" userId="968f4b965d9c7392" providerId="LiveId" clId="{A29D6A66-1017-4251-9070-077E92D0E8FC}" dt="2024-04-17T11:52:39.017" v="24497" actId="1076"/>
          <ac:picMkLst>
            <pc:docMk/>
            <pc:sldMk cId="2025844119" sldId="478"/>
            <ac:picMk id="11" creationId="{CD2BBE96-CD1F-3FD9-6A02-73C0B3260EA4}"/>
          </ac:picMkLst>
        </pc:picChg>
        <pc:picChg chg="add mod">
          <ac:chgData name="Justin Vacquerie" userId="968f4b965d9c7392" providerId="LiveId" clId="{A29D6A66-1017-4251-9070-077E92D0E8FC}" dt="2024-04-17T11:52:44.421" v="24499" actId="1076"/>
          <ac:picMkLst>
            <pc:docMk/>
            <pc:sldMk cId="2025844119" sldId="478"/>
            <ac:picMk id="13" creationId="{DBB10149-9013-7BFF-65F6-601158F161AC}"/>
          </ac:picMkLst>
        </pc:picChg>
      </pc:sldChg>
      <pc:sldChg chg="addSp delSp modSp add mod modNotesTx">
        <pc:chgData name="Justin Vacquerie" userId="968f4b965d9c7392" providerId="LiveId" clId="{A29D6A66-1017-4251-9070-077E92D0E8FC}" dt="2024-04-21T11:04:48.825" v="61011" actId="20577"/>
        <pc:sldMkLst>
          <pc:docMk/>
          <pc:sldMk cId="120190139" sldId="479"/>
        </pc:sldMkLst>
        <pc:spChg chg="add mod">
          <ac:chgData name="Justin Vacquerie" userId="968f4b965d9c7392" providerId="LiveId" clId="{A29D6A66-1017-4251-9070-077E92D0E8FC}" dt="2024-04-17T15:18:54.329" v="32060" actId="5793"/>
          <ac:spMkLst>
            <pc:docMk/>
            <pc:sldMk cId="120190139" sldId="479"/>
            <ac:spMk id="5" creationId="{AA4FA087-A8F5-5200-7B27-23B03A8F9645}"/>
          </ac:spMkLst>
        </pc:spChg>
        <pc:spChg chg="add del mod">
          <ac:chgData name="Justin Vacquerie" userId="968f4b965d9c7392" providerId="LiveId" clId="{A29D6A66-1017-4251-9070-077E92D0E8FC}" dt="2024-04-17T12:32:39.807" v="26341" actId="113"/>
          <ac:spMkLst>
            <pc:docMk/>
            <pc:sldMk cId="120190139" sldId="479"/>
            <ac:spMk id="7" creationId="{D21CEF6B-56D4-268D-D79B-177A78DE01FA}"/>
          </ac:spMkLst>
        </pc:spChg>
        <pc:spChg chg="mod">
          <ac:chgData name="Justin Vacquerie" userId="968f4b965d9c7392" providerId="LiveId" clId="{A29D6A66-1017-4251-9070-077E92D0E8FC}" dt="2024-04-17T11:56:47.577" v="24781" actId="20577"/>
          <ac:spMkLst>
            <pc:docMk/>
            <pc:sldMk cId="120190139" sldId="479"/>
            <ac:spMk id="8" creationId="{5B63686B-344F-58B3-032D-879EB772C378}"/>
          </ac:spMkLst>
        </pc:spChg>
        <pc:spChg chg="add mod">
          <ac:chgData name="Justin Vacquerie" userId="968f4b965d9c7392" providerId="LiveId" clId="{A29D6A66-1017-4251-9070-077E92D0E8FC}" dt="2024-04-17T12:34:13.997" v="26409" actId="1076"/>
          <ac:spMkLst>
            <pc:docMk/>
            <pc:sldMk cId="120190139" sldId="479"/>
            <ac:spMk id="10" creationId="{AE318482-D9BE-FDE8-B84A-28D39AB836F8}"/>
          </ac:spMkLst>
        </pc:spChg>
        <pc:spChg chg="add mod">
          <ac:chgData name="Justin Vacquerie" userId="968f4b965d9c7392" providerId="LiveId" clId="{A29D6A66-1017-4251-9070-077E92D0E8FC}" dt="2024-04-17T12:35:07.112" v="26428" actId="255"/>
          <ac:spMkLst>
            <pc:docMk/>
            <pc:sldMk cId="120190139" sldId="479"/>
            <ac:spMk id="11" creationId="{4264383B-4E33-9547-B3F0-BAD0D136F76A}"/>
          </ac:spMkLst>
        </pc:spChg>
        <pc:spChg chg="add mod">
          <ac:chgData name="Justin Vacquerie" userId="968f4b965d9c7392" providerId="LiveId" clId="{A29D6A66-1017-4251-9070-077E92D0E8FC}" dt="2024-04-17T12:35:15.971" v="26431" actId="255"/>
          <ac:spMkLst>
            <pc:docMk/>
            <pc:sldMk cId="120190139" sldId="479"/>
            <ac:spMk id="12" creationId="{4E1FB18A-2CB1-3077-331E-9881141165DE}"/>
          </ac:spMkLst>
        </pc:spChg>
        <pc:spChg chg="del">
          <ac:chgData name="Justin Vacquerie" userId="968f4b965d9c7392" providerId="LiveId" clId="{A29D6A66-1017-4251-9070-077E92D0E8FC}" dt="2024-04-10T10:44:52.020" v="13820" actId="478"/>
          <ac:spMkLst>
            <pc:docMk/>
            <pc:sldMk cId="120190139" sldId="479"/>
            <ac:spMk id="12" creationId="{EFB927E0-E137-9A71-35DB-42AB2658235F}"/>
          </ac:spMkLst>
        </pc:spChg>
        <pc:spChg chg="add mod">
          <ac:chgData name="Justin Vacquerie" userId="968f4b965d9c7392" providerId="LiveId" clId="{A29D6A66-1017-4251-9070-077E92D0E8FC}" dt="2024-04-18T13:13:35.243" v="32942" actId="207"/>
          <ac:spMkLst>
            <pc:docMk/>
            <pc:sldMk cId="120190139" sldId="479"/>
            <ac:spMk id="13" creationId="{D8285C44-BA68-C88A-DA29-1E87751AAE1B}"/>
          </ac:spMkLst>
        </pc:spChg>
        <pc:spChg chg="add mod">
          <ac:chgData name="Justin Vacquerie" userId="968f4b965d9c7392" providerId="LiveId" clId="{A29D6A66-1017-4251-9070-077E92D0E8FC}" dt="2024-04-17T13:30:07.770" v="28577" actId="1076"/>
          <ac:spMkLst>
            <pc:docMk/>
            <pc:sldMk cId="120190139" sldId="479"/>
            <ac:spMk id="14" creationId="{FFE1DC75-C45E-AC70-75D3-7A678C8B0C5C}"/>
          </ac:spMkLst>
        </pc:spChg>
        <pc:spChg chg="add mod">
          <ac:chgData name="Justin Vacquerie" userId="968f4b965d9c7392" providerId="LiveId" clId="{A29D6A66-1017-4251-9070-077E92D0E8FC}" dt="2024-04-17T15:19:41.006" v="32096" actId="1076"/>
          <ac:spMkLst>
            <pc:docMk/>
            <pc:sldMk cId="120190139" sldId="479"/>
            <ac:spMk id="15" creationId="{34D90431-4F4D-9BAC-5D7F-CD563F228D1E}"/>
          </ac:spMkLst>
        </pc:spChg>
        <pc:spChg chg="add mod">
          <ac:chgData name="Justin Vacquerie" userId="968f4b965d9c7392" providerId="LiveId" clId="{A29D6A66-1017-4251-9070-077E92D0E8FC}" dt="2024-04-17T15:17:48.047" v="31965" actId="1076"/>
          <ac:spMkLst>
            <pc:docMk/>
            <pc:sldMk cId="120190139" sldId="479"/>
            <ac:spMk id="16" creationId="{C0583A8F-1759-7CEE-B023-6BB157A0A187}"/>
          </ac:spMkLst>
        </pc:spChg>
        <pc:spChg chg="add mod">
          <ac:chgData name="Justin Vacquerie" userId="968f4b965d9c7392" providerId="LiveId" clId="{A29D6A66-1017-4251-9070-077E92D0E8FC}" dt="2024-04-17T13:30:11.349" v="28578" actId="1076"/>
          <ac:spMkLst>
            <pc:docMk/>
            <pc:sldMk cId="120190139" sldId="479"/>
            <ac:spMk id="17" creationId="{DD5FC01E-F328-73CF-AB8F-5FE48FBECF2D}"/>
          </ac:spMkLst>
        </pc:spChg>
        <pc:spChg chg="add mod">
          <ac:chgData name="Justin Vacquerie" userId="968f4b965d9c7392" providerId="LiveId" clId="{A29D6A66-1017-4251-9070-077E92D0E8FC}" dt="2024-04-18T11:50:46.245" v="32352"/>
          <ac:spMkLst>
            <pc:docMk/>
            <pc:sldMk cId="120190139" sldId="479"/>
            <ac:spMk id="18" creationId="{E2B3EA72-54A0-1533-8893-917231B3ACCD}"/>
          </ac:spMkLst>
        </pc:spChg>
        <pc:spChg chg="add mod">
          <ac:chgData name="Justin Vacquerie" userId="968f4b965d9c7392" providerId="LiveId" clId="{A29D6A66-1017-4251-9070-077E92D0E8FC}" dt="2024-04-18T13:13:06.434" v="32940" actId="14100"/>
          <ac:spMkLst>
            <pc:docMk/>
            <pc:sldMk cId="120190139" sldId="479"/>
            <ac:spMk id="22" creationId="{96E36F15-B062-F94D-C3F3-5924CF6391B4}"/>
          </ac:spMkLst>
        </pc:spChg>
        <pc:cxnChg chg="add mod">
          <ac:chgData name="Justin Vacquerie" userId="968f4b965d9c7392" providerId="LiveId" clId="{A29D6A66-1017-4251-9070-077E92D0E8FC}" dt="2024-04-18T11:50:43.170" v="32350" actId="1582"/>
          <ac:cxnSpMkLst>
            <pc:docMk/>
            <pc:sldMk cId="120190139" sldId="479"/>
            <ac:cxnSpMk id="6" creationId="{918DBFD8-0B19-C77F-84F6-FFEE177C09FD}"/>
          </ac:cxnSpMkLst>
        </pc:cxnChg>
        <pc:cxnChg chg="add mod">
          <ac:chgData name="Justin Vacquerie" userId="968f4b965d9c7392" providerId="LiveId" clId="{A29D6A66-1017-4251-9070-077E92D0E8FC}" dt="2024-04-18T11:51:14.758" v="32357" actId="14100"/>
          <ac:cxnSpMkLst>
            <pc:docMk/>
            <pc:sldMk cId="120190139" sldId="479"/>
            <ac:cxnSpMk id="19" creationId="{0DA6AD5C-AF62-CF7D-BD21-88C6181376FE}"/>
          </ac:cxnSpMkLst>
        </pc:cxnChg>
        <pc:cxnChg chg="add mod">
          <ac:chgData name="Justin Vacquerie" userId="968f4b965d9c7392" providerId="LiveId" clId="{A29D6A66-1017-4251-9070-077E92D0E8FC}" dt="2024-04-18T11:51:26.761" v="32359" actId="1076"/>
          <ac:cxnSpMkLst>
            <pc:docMk/>
            <pc:sldMk cId="120190139" sldId="479"/>
            <ac:cxnSpMk id="21" creationId="{C20CE8A8-7334-0E6A-78A1-A20C331FF2BF}"/>
          </ac:cxnSpMkLst>
        </pc:cxnChg>
      </pc:sldChg>
      <pc:sldChg chg="addSp delSp modSp add mod modAnim modNotesTx">
        <pc:chgData name="Justin Vacquerie" userId="968f4b965d9c7392" providerId="LiveId" clId="{A29D6A66-1017-4251-9070-077E92D0E8FC}" dt="2024-04-21T14:19:08.870" v="64298" actId="20577"/>
        <pc:sldMkLst>
          <pc:docMk/>
          <pc:sldMk cId="4215037112" sldId="480"/>
        </pc:sldMkLst>
        <pc:spChg chg="mod">
          <ac:chgData name="Justin Vacquerie" userId="968f4b965d9c7392" providerId="LiveId" clId="{A29D6A66-1017-4251-9070-077E92D0E8FC}" dt="2024-04-10T10:45:48.994" v="13958" actId="20577"/>
          <ac:spMkLst>
            <pc:docMk/>
            <pc:sldMk cId="4215037112" sldId="480"/>
            <ac:spMk id="8" creationId="{5B63686B-344F-58B3-032D-879EB772C378}"/>
          </ac:spMkLst>
        </pc:spChg>
        <pc:spChg chg="del">
          <ac:chgData name="Justin Vacquerie" userId="968f4b965d9c7392" providerId="LiveId" clId="{A29D6A66-1017-4251-9070-077E92D0E8FC}" dt="2024-04-10T10:44:59.017" v="13822" actId="478"/>
          <ac:spMkLst>
            <pc:docMk/>
            <pc:sldMk cId="4215037112" sldId="480"/>
            <ac:spMk id="12" creationId="{EFB927E0-E137-9A71-35DB-42AB2658235F}"/>
          </ac:spMkLst>
        </pc:spChg>
        <pc:spChg chg="add mod">
          <ac:chgData name="Justin Vacquerie" userId="968f4b965d9c7392" providerId="LiveId" clId="{A29D6A66-1017-4251-9070-077E92D0E8FC}" dt="2024-04-17T12:38:54.644" v="26515" actId="1076"/>
          <ac:spMkLst>
            <pc:docMk/>
            <pc:sldMk cId="4215037112" sldId="480"/>
            <ac:spMk id="13" creationId="{4B83167A-14C4-C654-7684-9C628C4246DE}"/>
          </ac:spMkLst>
        </pc:spChg>
        <pc:spChg chg="add mod">
          <ac:chgData name="Justin Vacquerie" userId="968f4b965d9c7392" providerId="LiveId" clId="{A29D6A66-1017-4251-9070-077E92D0E8FC}" dt="2024-04-17T12:39:08.206" v="26545" actId="20577"/>
          <ac:spMkLst>
            <pc:docMk/>
            <pc:sldMk cId="4215037112" sldId="480"/>
            <ac:spMk id="14" creationId="{523CB803-F924-41D2-E0A3-E985E5FAAD2F}"/>
          </ac:spMkLst>
        </pc:spChg>
        <pc:spChg chg="add mod">
          <ac:chgData name="Justin Vacquerie" userId="968f4b965d9c7392" providerId="LiveId" clId="{A29D6A66-1017-4251-9070-077E92D0E8FC}" dt="2024-04-17T12:43:05.578" v="27069" actId="208"/>
          <ac:spMkLst>
            <pc:docMk/>
            <pc:sldMk cId="4215037112" sldId="480"/>
            <ac:spMk id="15" creationId="{5BCD3C5B-FBB8-9006-CFB6-05436CA423E5}"/>
          </ac:spMkLst>
        </pc:spChg>
        <pc:spChg chg="add mod">
          <ac:chgData name="Justin Vacquerie" userId="968f4b965d9c7392" providerId="LiveId" clId="{A29D6A66-1017-4251-9070-077E92D0E8FC}" dt="2024-04-17T12:43:19.299" v="27072" actId="14100"/>
          <ac:spMkLst>
            <pc:docMk/>
            <pc:sldMk cId="4215037112" sldId="480"/>
            <ac:spMk id="16" creationId="{E7B5BB35-873D-DB53-5744-3E7E7C12E436}"/>
          </ac:spMkLst>
        </pc:spChg>
        <pc:spChg chg="add mod">
          <ac:chgData name="Justin Vacquerie" userId="968f4b965d9c7392" providerId="LiveId" clId="{A29D6A66-1017-4251-9070-077E92D0E8FC}" dt="2024-04-17T12:44:09.287" v="27080" actId="14100"/>
          <ac:spMkLst>
            <pc:docMk/>
            <pc:sldMk cId="4215037112" sldId="480"/>
            <ac:spMk id="17" creationId="{4295BD15-B8F5-D9C1-FFF6-D169429CA6C9}"/>
          </ac:spMkLst>
        </pc:spChg>
        <pc:spChg chg="add mod">
          <ac:chgData name="Justin Vacquerie" userId="968f4b965d9c7392" providerId="LiveId" clId="{A29D6A66-1017-4251-9070-077E92D0E8FC}" dt="2024-04-17T12:44:57.924" v="27100" actId="14100"/>
          <ac:spMkLst>
            <pc:docMk/>
            <pc:sldMk cId="4215037112" sldId="480"/>
            <ac:spMk id="18" creationId="{891F6093-6BB7-85EC-EF26-E7E0F12891ED}"/>
          </ac:spMkLst>
        </pc:spChg>
        <pc:picChg chg="add del mod">
          <ac:chgData name="Justin Vacquerie" userId="968f4b965d9c7392" providerId="LiveId" clId="{A29D6A66-1017-4251-9070-077E92D0E8FC}" dt="2024-04-17T12:36:13.072" v="26435" actId="478"/>
          <ac:picMkLst>
            <pc:docMk/>
            <pc:sldMk cId="4215037112" sldId="480"/>
            <ac:picMk id="6" creationId="{77D32576-D2A5-00BD-1B9E-726D7421A909}"/>
          </ac:picMkLst>
        </pc:picChg>
        <pc:picChg chg="add mod">
          <ac:chgData name="Justin Vacquerie" userId="968f4b965d9c7392" providerId="LiveId" clId="{A29D6A66-1017-4251-9070-077E92D0E8FC}" dt="2024-04-17T12:39:18.370" v="26555" actId="1036"/>
          <ac:picMkLst>
            <pc:docMk/>
            <pc:sldMk cId="4215037112" sldId="480"/>
            <ac:picMk id="10" creationId="{9A3953E8-E689-FEC7-4195-91A9E6B670B8}"/>
          </ac:picMkLst>
        </pc:picChg>
        <pc:picChg chg="add mod">
          <ac:chgData name="Justin Vacquerie" userId="968f4b965d9c7392" providerId="LiveId" clId="{A29D6A66-1017-4251-9070-077E92D0E8FC}" dt="2024-04-17T12:38:50.120" v="26514" actId="1076"/>
          <ac:picMkLst>
            <pc:docMk/>
            <pc:sldMk cId="4215037112" sldId="480"/>
            <ac:picMk id="12" creationId="{04F2B26C-BEC7-2D63-FE4E-9052DEC2B312}"/>
          </ac:picMkLst>
        </pc:picChg>
      </pc:sldChg>
      <pc:sldChg chg="delSp modSp add del mod modNotesTx">
        <pc:chgData name="Justin Vacquerie" userId="968f4b965d9c7392" providerId="LiveId" clId="{A29D6A66-1017-4251-9070-077E92D0E8FC}" dt="2024-04-18T14:10:53.182" v="34493" actId="47"/>
        <pc:sldMkLst>
          <pc:docMk/>
          <pc:sldMk cId="635622997" sldId="481"/>
        </pc:sldMkLst>
        <pc:spChg chg="mod">
          <ac:chgData name="Justin Vacquerie" userId="968f4b965d9c7392" providerId="LiveId" clId="{A29D6A66-1017-4251-9070-077E92D0E8FC}" dt="2024-04-15T11:41:48.734" v="14421" actId="313"/>
          <ac:spMkLst>
            <pc:docMk/>
            <pc:sldMk cId="635622997" sldId="481"/>
            <ac:spMk id="8" creationId="{5B63686B-344F-58B3-032D-879EB772C378}"/>
          </ac:spMkLst>
        </pc:spChg>
        <pc:spChg chg="del">
          <ac:chgData name="Justin Vacquerie" userId="968f4b965d9c7392" providerId="LiveId" clId="{A29D6A66-1017-4251-9070-077E92D0E8FC}" dt="2024-04-15T11:40:22.987" v="14384" actId="478"/>
          <ac:spMkLst>
            <pc:docMk/>
            <pc:sldMk cId="635622997" sldId="481"/>
            <ac:spMk id="12" creationId="{EFB927E0-E137-9A71-35DB-42AB2658235F}"/>
          </ac:spMkLst>
        </pc:spChg>
      </pc:sldChg>
      <pc:sldChg chg="addSp modSp add mod ord modAnim modNotesTx">
        <pc:chgData name="Justin Vacquerie" userId="968f4b965d9c7392" providerId="LiveId" clId="{A29D6A66-1017-4251-9070-077E92D0E8FC}" dt="2024-04-21T14:51:51.018" v="67224" actId="20577"/>
        <pc:sldMkLst>
          <pc:docMk/>
          <pc:sldMk cId="994151706" sldId="482"/>
        </pc:sldMkLst>
        <pc:spChg chg="mod">
          <ac:chgData name="Justin Vacquerie" userId="968f4b965d9c7392" providerId="LiveId" clId="{A29D6A66-1017-4251-9070-077E92D0E8FC}" dt="2024-04-18T13:53:04.398" v="34343" actId="20577"/>
          <ac:spMkLst>
            <pc:docMk/>
            <pc:sldMk cId="994151706" sldId="482"/>
            <ac:spMk id="8" creationId="{5B63686B-344F-58B3-032D-879EB772C378}"/>
          </ac:spMkLst>
        </pc:spChg>
        <pc:graphicFrameChg chg="add mod modGraphic">
          <ac:chgData name="Justin Vacquerie" userId="968f4b965d9c7392" providerId="LiveId" clId="{A29D6A66-1017-4251-9070-077E92D0E8FC}" dt="2024-04-19T13:09:29.418" v="38594" actId="20577"/>
          <ac:graphicFrameMkLst>
            <pc:docMk/>
            <pc:sldMk cId="994151706" sldId="482"/>
            <ac:graphicFrameMk id="5" creationId="{F923C89B-59FE-75A1-CEED-BB76895700B0}"/>
          </ac:graphicFrameMkLst>
        </pc:graphicFrameChg>
        <pc:picChg chg="add mod">
          <ac:chgData name="Justin Vacquerie" userId="968f4b965d9c7392" providerId="LiveId" clId="{A29D6A66-1017-4251-9070-077E92D0E8FC}" dt="2024-04-19T09:44:24.533" v="37438" actId="1076"/>
          <ac:picMkLst>
            <pc:docMk/>
            <pc:sldMk cId="994151706" sldId="482"/>
            <ac:picMk id="7" creationId="{2511AA6D-EE40-0845-E24D-EBD8288F6848}"/>
          </ac:picMkLst>
        </pc:picChg>
        <pc:picChg chg="add mod modCrop">
          <ac:chgData name="Justin Vacquerie" userId="968f4b965d9c7392" providerId="LiveId" clId="{A29D6A66-1017-4251-9070-077E92D0E8FC}" dt="2024-04-19T12:08:38.013" v="37917" actId="1076"/>
          <ac:picMkLst>
            <pc:docMk/>
            <pc:sldMk cId="994151706" sldId="482"/>
            <ac:picMk id="11" creationId="{384EC5FA-F935-216F-BF1B-340603D26A30}"/>
          </ac:picMkLst>
        </pc:picChg>
        <pc:picChg chg="add mod">
          <ac:chgData name="Justin Vacquerie" userId="968f4b965d9c7392" providerId="LiveId" clId="{A29D6A66-1017-4251-9070-077E92D0E8FC}" dt="2024-04-19T09:44:38.207" v="37442" actId="1076"/>
          <ac:picMkLst>
            <pc:docMk/>
            <pc:sldMk cId="994151706" sldId="482"/>
            <ac:picMk id="13" creationId="{06B3B7A5-48EE-36B0-E4AF-0508320B1E74}"/>
          </ac:picMkLst>
        </pc:picChg>
      </pc:sldChg>
      <pc:sldChg chg="addSp delSp modSp add del mod delAnim">
        <pc:chgData name="Justin Vacquerie" userId="968f4b965d9c7392" providerId="LiveId" clId="{A29D6A66-1017-4251-9070-077E92D0E8FC}" dt="2024-04-16T13:32:02.028" v="19033" actId="47"/>
        <pc:sldMkLst>
          <pc:docMk/>
          <pc:sldMk cId="808734682" sldId="483"/>
        </pc:sldMkLst>
        <pc:spChg chg="del">
          <ac:chgData name="Justin Vacquerie" userId="968f4b965d9c7392" providerId="LiveId" clId="{A29D6A66-1017-4251-9070-077E92D0E8FC}" dt="2024-04-16T13:13:38.816" v="18535" actId="478"/>
          <ac:spMkLst>
            <pc:docMk/>
            <pc:sldMk cId="808734682" sldId="483"/>
            <ac:spMk id="11" creationId="{C7A78D8C-12CD-A118-4157-5CD674AECE91}"/>
          </ac:spMkLst>
        </pc:spChg>
        <pc:grpChg chg="del">
          <ac:chgData name="Justin Vacquerie" userId="968f4b965d9c7392" providerId="LiveId" clId="{A29D6A66-1017-4251-9070-077E92D0E8FC}" dt="2024-04-16T13:13:40.352" v="18536" actId="478"/>
          <ac:grpSpMkLst>
            <pc:docMk/>
            <pc:sldMk cId="808734682" sldId="483"/>
            <ac:grpSpMk id="7" creationId="{4754DB2B-3D0A-6F80-0192-A0A11BCD403D}"/>
          </ac:grpSpMkLst>
        </pc:grpChg>
        <pc:graphicFrameChg chg="del">
          <ac:chgData name="Justin Vacquerie" userId="968f4b965d9c7392" providerId="LiveId" clId="{A29D6A66-1017-4251-9070-077E92D0E8FC}" dt="2024-04-16T13:13:33.761" v="18533" actId="478"/>
          <ac:graphicFrameMkLst>
            <pc:docMk/>
            <pc:sldMk cId="808734682" sldId="483"/>
            <ac:graphicFrameMk id="5" creationId="{A2CF97B1-7791-9BF8-C980-97182D74F4F3}"/>
          </ac:graphicFrameMkLst>
        </pc:graphicFrameChg>
        <pc:graphicFrameChg chg="del">
          <ac:chgData name="Justin Vacquerie" userId="968f4b965d9c7392" providerId="LiveId" clId="{A29D6A66-1017-4251-9070-077E92D0E8FC}" dt="2024-04-16T13:13:35.581" v="18534" actId="478"/>
          <ac:graphicFrameMkLst>
            <pc:docMk/>
            <pc:sldMk cId="808734682" sldId="483"/>
            <ac:graphicFrameMk id="6" creationId="{6B4C3C74-3638-EB13-D9FA-D212BC06488B}"/>
          </ac:graphicFrameMkLst>
        </pc:graphicFrameChg>
        <pc:graphicFrameChg chg="add mod modGraphic">
          <ac:chgData name="Justin Vacquerie" userId="968f4b965d9c7392" providerId="LiveId" clId="{A29D6A66-1017-4251-9070-077E92D0E8FC}" dt="2024-04-16T13:15:31.083" v="18602" actId="1076"/>
          <ac:graphicFrameMkLst>
            <pc:docMk/>
            <pc:sldMk cId="808734682" sldId="483"/>
            <ac:graphicFrameMk id="13" creationId="{EADD59C7-C63C-4714-F2B0-5C257194CF13}"/>
          </ac:graphicFrameMkLst>
        </pc:graphicFrameChg>
      </pc:sldChg>
      <pc:sldChg chg="delSp modSp add mod modNotesTx">
        <pc:chgData name="Justin Vacquerie" userId="968f4b965d9c7392" providerId="LiveId" clId="{A29D6A66-1017-4251-9070-077E92D0E8FC}" dt="2024-04-21T17:02:57.401" v="67386" actId="478"/>
        <pc:sldMkLst>
          <pc:docMk/>
          <pc:sldMk cId="3453332337" sldId="483"/>
        </pc:sldMkLst>
        <pc:spChg chg="del">
          <ac:chgData name="Justin Vacquerie" userId="968f4b965d9c7392" providerId="LiveId" clId="{A29D6A66-1017-4251-9070-077E92D0E8FC}" dt="2024-04-21T17:02:57.401" v="67386" actId="478"/>
          <ac:spMkLst>
            <pc:docMk/>
            <pc:sldMk cId="3453332337" sldId="483"/>
            <ac:spMk id="12" creationId="{99D8E27C-0D40-C3F5-29E8-E12B801CB145}"/>
          </ac:spMkLst>
        </pc:spChg>
        <pc:spChg chg="mod">
          <ac:chgData name="Justin Vacquerie" userId="968f4b965d9c7392" providerId="LiveId" clId="{A29D6A66-1017-4251-9070-077E92D0E8FC}" dt="2024-04-17T12:28:10.850" v="25944" actId="20577"/>
          <ac:spMkLst>
            <pc:docMk/>
            <pc:sldMk cId="3453332337" sldId="483"/>
            <ac:spMk id="18" creationId="{90C1EA87-C52A-802D-D1FB-F0C9B0CC8D20}"/>
          </ac:spMkLst>
        </pc:spChg>
        <pc:picChg chg="del">
          <ac:chgData name="Justin Vacquerie" userId="968f4b965d9c7392" providerId="LiveId" clId="{A29D6A66-1017-4251-9070-077E92D0E8FC}" dt="2024-04-16T13:32:37.915" v="19075" actId="478"/>
          <ac:picMkLst>
            <pc:docMk/>
            <pc:sldMk cId="3453332337" sldId="483"/>
            <ac:picMk id="6" creationId="{A906E227-F923-4361-DE93-F440F102B141}"/>
          </ac:picMkLst>
        </pc:picChg>
        <pc:picChg chg="mod">
          <ac:chgData name="Justin Vacquerie" userId="968f4b965d9c7392" providerId="LiveId" clId="{A29D6A66-1017-4251-9070-077E92D0E8FC}" dt="2024-04-16T13:32:52.657" v="19080" actId="1076"/>
          <ac:picMkLst>
            <pc:docMk/>
            <pc:sldMk cId="3453332337" sldId="483"/>
            <ac:picMk id="8" creationId="{17783061-CB6E-FDC6-A72F-B5AB51FB54FD}"/>
          </ac:picMkLst>
        </pc:picChg>
      </pc:sldChg>
      <pc:sldChg chg="addSp delSp modSp add mod modAnim modNotesTx">
        <pc:chgData name="Justin Vacquerie" userId="968f4b965d9c7392" providerId="LiveId" clId="{A29D6A66-1017-4251-9070-077E92D0E8FC}" dt="2024-04-21T14:34:18.099" v="65962" actId="20577"/>
        <pc:sldMkLst>
          <pc:docMk/>
          <pc:sldMk cId="3819206255" sldId="484"/>
        </pc:sldMkLst>
        <pc:spChg chg="add mod">
          <ac:chgData name="Justin Vacquerie" userId="968f4b965d9c7392" providerId="LiveId" clId="{A29D6A66-1017-4251-9070-077E92D0E8FC}" dt="2024-04-21T12:05:55.726" v="62554" actId="20577"/>
          <ac:spMkLst>
            <pc:docMk/>
            <pc:sldMk cId="3819206255" sldId="484"/>
            <ac:spMk id="5" creationId="{0C82D828-7A38-AA16-FF71-3D8313346C6B}"/>
          </ac:spMkLst>
        </pc:spChg>
        <pc:spChg chg="add mod">
          <ac:chgData name="Justin Vacquerie" userId="968f4b965d9c7392" providerId="LiveId" clId="{A29D6A66-1017-4251-9070-077E92D0E8FC}" dt="2024-04-21T11:50:58.275" v="61264" actId="403"/>
          <ac:spMkLst>
            <pc:docMk/>
            <pc:sldMk cId="3819206255" sldId="484"/>
            <ac:spMk id="6" creationId="{9ED2D6A1-4EE9-46DE-A612-191381845B2F}"/>
          </ac:spMkLst>
        </pc:spChg>
        <pc:spChg chg="del">
          <ac:chgData name="Justin Vacquerie" userId="968f4b965d9c7392" providerId="LiveId" clId="{A29D6A66-1017-4251-9070-077E92D0E8FC}" dt="2024-04-17T18:34:44.399" v="32141" actId="478"/>
          <ac:spMkLst>
            <pc:docMk/>
            <pc:sldMk cId="3819206255" sldId="484"/>
            <ac:spMk id="8" creationId="{5B63686B-344F-58B3-032D-879EB772C378}"/>
          </ac:spMkLst>
        </pc:spChg>
        <pc:spChg chg="mod">
          <ac:chgData name="Justin Vacquerie" userId="968f4b965d9c7392" providerId="LiveId" clId="{A29D6A66-1017-4251-9070-077E92D0E8FC}" dt="2024-04-17T18:34:40.757" v="32140" actId="20577"/>
          <ac:spMkLst>
            <pc:docMk/>
            <pc:sldMk cId="3819206255" sldId="484"/>
            <ac:spMk id="9" creationId="{33E1D391-61AF-13C9-CDAC-6171F5D82677}"/>
          </ac:spMkLst>
        </pc:spChg>
        <pc:cxnChg chg="add mod">
          <ac:chgData name="Justin Vacquerie" userId="968f4b965d9c7392" providerId="LiveId" clId="{A29D6A66-1017-4251-9070-077E92D0E8FC}" dt="2024-04-20T14:16:07.462" v="50879" actId="1076"/>
          <ac:cxnSpMkLst>
            <pc:docMk/>
            <pc:sldMk cId="3819206255" sldId="484"/>
            <ac:cxnSpMk id="7" creationId="{32A2B776-BD02-7934-18CB-43E3DFEF2CC0}"/>
          </ac:cxnSpMkLst>
        </pc:cxnChg>
      </pc:sldChg>
      <pc:sldChg chg="addSp delSp modSp add mod modNotesTx">
        <pc:chgData name="Justin Vacquerie" userId="968f4b965d9c7392" providerId="LiveId" clId="{A29D6A66-1017-4251-9070-077E92D0E8FC}" dt="2024-04-21T14:31:53.460" v="65910" actId="20577"/>
        <pc:sldMkLst>
          <pc:docMk/>
          <pc:sldMk cId="3011333609" sldId="485"/>
        </pc:sldMkLst>
        <pc:spChg chg="mod">
          <ac:chgData name="Justin Vacquerie" userId="968f4b965d9c7392" providerId="LiveId" clId="{A29D6A66-1017-4251-9070-077E92D0E8FC}" dt="2024-04-16T13:55:21.904" v="19420" actId="20577"/>
          <ac:spMkLst>
            <pc:docMk/>
            <pc:sldMk cId="3011333609" sldId="485"/>
            <ac:spMk id="8" creationId="{5B63686B-344F-58B3-032D-879EB772C378}"/>
          </ac:spMkLst>
        </pc:spChg>
        <pc:graphicFrameChg chg="add mod modGraphic">
          <ac:chgData name="Justin Vacquerie" userId="968f4b965d9c7392" providerId="LiveId" clId="{A29D6A66-1017-4251-9070-077E92D0E8FC}" dt="2024-04-21T07:46:10.284" v="55377"/>
          <ac:graphicFrameMkLst>
            <pc:docMk/>
            <pc:sldMk cId="3011333609" sldId="485"/>
            <ac:graphicFrameMk id="5" creationId="{0308B929-ECE5-1CCE-FBC8-3DF502CB1C1C}"/>
          </ac:graphicFrameMkLst>
        </pc:graphicFrameChg>
        <pc:picChg chg="add del mod">
          <ac:chgData name="Justin Vacquerie" userId="968f4b965d9c7392" providerId="LiveId" clId="{A29D6A66-1017-4251-9070-077E92D0E8FC}" dt="2024-04-19T15:39:12.088" v="39452" actId="478"/>
          <ac:picMkLst>
            <pc:docMk/>
            <pc:sldMk cId="3011333609" sldId="485"/>
            <ac:picMk id="6" creationId="{A6CB6DFC-A96B-E70C-9430-2FAC354D1EE3}"/>
          </ac:picMkLst>
        </pc:picChg>
        <pc:picChg chg="add mod modCrop">
          <ac:chgData name="Justin Vacquerie" userId="968f4b965d9c7392" providerId="LiveId" clId="{A29D6A66-1017-4251-9070-077E92D0E8FC}" dt="2024-04-21T07:44:00.530" v="55349" actId="1076"/>
          <ac:picMkLst>
            <pc:docMk/>
            <pc:sldMk cId="3011333609" sldId="485"/>
            <ac:picMk id="7" creationId="{0BBF6A71-1504-569C-4CD4-F3695E1E91FF}"/>
          </ac:picMkLst>
        </pc:picChg>
        <pc:picChg chg="add del mod">
          <ac:chgData name="Justin Vacquerie" userId="968f4b965d9c7392" providerId="LiveId" clId="{A29D6A66-1017-4251-9070-077E92D0E8FC}" dt="2024-04-19T15:39:09.606" v="39451" actId="478"/>
          <ac:picMkLst>
            <pc:docMk/>
            <pc:sldMk cId="3011333609" sldId="485"/>
            <ac:picMk id="7" creationId="{702DE929-9FD1-79D7-24EC-037F421CD1B6}"/>
          </ac:picMkLst>
        </pc:picChg>
        <pc:picChg chg="add mod">
          <ac:chgData name="Justin Vacquerie" userId="968f4b965d9c7392" providerId="LiveId" clId="{A29D6A66-1017-4251-9070-077E92D0E8FC}" dt="2024-04-20T16:16:26.969" v="54083" actId="208"/>
          <ac:picMkLst>
            <pc:docMk/>
            <pc:sldMk cId="3011333609" sldId="485"/>
            <ac:picMk id="10" creationId="{FE934231-2425-E9C8-26D1-F962F68F9829}"/>
          </ac:picMkLst>
        </pc:picChg>
        <pc:picChg chg="add mod modCrop">
          <ac:chgData name="Justin Vacquerie" userId="968f4b965d9c7392" providerId="LiveId" clId="{A29D6A66-1017-4251-9070-077E92D0E8FC}" dt="2024-04-20T09:31:22.480" v="46587" actId="1076"/>
          <ac:picMkLst>
            <pc:docMk/>
            <pc:sldMk cId="3011333609" sldId="485"/>
            <ac:picMk id="12" creationId="{38277CD8-F092-C970-5810-1CE33818173E}"/>
          </ac:picMkLst>
        </pc:picChg>
      </pc:sldChg>
      <pc:sldChg chg="addSp modSp add mod ord modNotesTx">
        <pc:chgData name="Justin Vacquerie" userId="968f4b965d9c7392" providerId="LiveId" clId="{A29D6A66-1017-4251-9070-077E92D0E8FC}" dt="2024-04-21T10:45:55.760" v="58842" actId="20577"/>
        <pc:sldMkLst>
          <pc:docMk/>
          <pc:sldMk cId="1942663804" sldId="486"/>
        </pc:sldMkLst>
        <pc:spChg chg="add mod">
          <ac:chgData name="Justin Vacquerie" userId="968f4b965d9c7392" providerId="LiveId" clId="{A29D6A66-1017-4251-9070-077E92D0E8FC}" dt="2024-04-17T15:00:18.873" v="29459" actId="14100"/>
          <ac:spMkLst>
            <pc:docMk/>
            <pc:sldMk cId="1942663804" sldId="486"/>
            <ac:spMk id="5" creationId="{E3DC5185-E9FD-D821-5038-C38F239F7574}"/>
          </ac:spMkLst>
        </pc:spChg>
        <pc:spChg chg="mod">
          <ac:chgData name="Justin Vacquerie" userId="968f4b965d9c7392" providerId="LiveId" clId="{A29D6A66-1017-4251-9070-077E92D0E8FC}" dt="2024-04-17T11:46:43.476" v="24161" actId="20577"/>
          <ac:spMkLst>
            <pc:docMk/>
            <pc:sldMk cId="1942663804" sldId="486"/>
            <ac:spMk id="8" creationId="{5B63686B-344F-58B3-032D-879EB772C378}"/>
          </ac:spMkLst>
        </pc:spChg>
        <pc:picChg chg="mod">
          <ac:chgData name="Justin Vacquerie" userId="968f4b965d9c7392" providerId="LiveId" clId="{A29D6A66-1017-4251-9070-077E92D0E8FC}" dt="2024-04-17T15:00:13.724" v="29458" actId="1076"/>
          <ac:picMkLst>
            <pc:docMk/>
            <pc:sldMk cId="1942663804" sldId="486"/>
            <ac:picMk id="6" creationId="{99FA82FB-D809-C69C-1F0F-CC2700FCBA33}"/>
          </ac:picMkLst>
        </pc:picChg>
        <pc:picChg chg="add mod">
          <ac:chgData name="Justin Vacquerie" userId="968f4b965d9c7392" providerId="LiveId" clId="{A29D6A66-1017-4251-9070-077E92D0E8FC}" dt="2024-04-17T14:59:10.843" v="29452" actId="1076"/>
          <ac:picMkLst>
            <pc:docMk/>
            <pc:sldMk cId="1942663804" sldId="486"/>
            <ac:picMk id="7" creationId="{FAE63ADE-5688-6F51-66A8-6CF73C81AA61}"/>
          </ac:picMkLst>
        </pc:picChg>
      </pc:sldChg>
      <pc:sldChg chg="add del">
        <pc:chgData name="Justin Vacquerie" userId="968f4b965d9c7392" providerId="LiveId" clId="{A29D6A66-1017-4251-9070-077E92D0E8FC}" dt="2024-04-18T13:12:35.557" v="32924" actId="47"/>
        <pc:sldMkLst>
          <pc:docMk/>
          <pc:sldMk cId="689679411" sldId="487"/>
        </pc:sldMkLst>
      </pc:sldChg>
      <pc:sldChg chg="addSp modSp add mod modNotesTx">
        <pc:chgData name="Justin Vacquerie" userId="968f4b965d9c7392" providerId="LiveId" clId="{A29D6A66-1017-4251-9070-077E92D0E8FC}" dt="2024-04-21T14:17:55.347" v="64256" actId="20577"/>
        <pc:sldMkLst>
          <pc:docMk/>
          <pc:sldMk cId="418808160" sldId="488"/>
        </pc:sldMkLst>
        <pc:spChg chg="mod">
          <ac:chgData name="Justin Vacquerie" userId="968f4b965d9c7392" providerId="LiveId" clId="{A29D6A66-1017-4251-9070-077E92D0E8FC}" dt="2024-04-18T13:15:44.287" v="33038" actId="207"/>
          <ac:spMkLst>
            <pc:docMk/>
            <pc:sldMk cId="418808160" sldId="488"/>
            <ac:spMk id="13" creationId="{D8285C44-BA68-C88A-DA29-1E87751AAE1B}"/>
          </ac:spMkLst>
        </pc:spChg>
        <pc:spChg chg="mod">
          <ac:chgData name="Justin Vacquerie" userId="968f4b965d9c7392" providerId="LiveId" clId="{A29D6A66-1017-4251-9070-077E92D0E8FC}" dt="2024-04-18T13:15:03.524" v="32985" actId="20577"/>
          <ac:spMkLst>
            <pc:docMk/>
            <pc:sldMk cId="418808160" sldId="488"/>
            <ac:spMk id="16" creationId="{C0583A8F-1759-7CEE-B023-6BB157A0A187}"/>
          </ac:spMkLst>
        </pc:spChg>
        <pc:spChg chg="add mod">
          <ac:chgData name="Justin Vacquerie" userId="968f4b965d9c7392" providerId="LiveId" clId="{A29D6A66-1017-4251-9070-077E92D0E8FC}" dt="2024-04-18T13:14:26.601" v="32945" actId="20577"/>
          <ac:spMkLst>
            <pc:docMk/>
            <pc:sldMk cId="418808160" sldId="488"/>
            <ac:spMk id="18" creationId="{56FCCB2A-66D5-6BC3-CC9D-55E98EF78481}"/>
          </ac:spMkLst>
        </pc:spChg>
        <pc:cxnChg chg="add">
          <ac:chgData name="Justin Vacquerie" userId="968f4b965d9c7392" providerId="LiveId" clId="{A29D6A66-1017-4251-9070-077E92D0E8FC}" dt="2024-04-18T14:53:58.286" v="35271" actId="11529"/>
          <ac:cxnSpMkLst>
            <pc:docMk/>
            <pc:sldMk cId="418808160" sldId="488"/>
            <ac:cxnSpMk id="22" creationId="{7C24F76B-8B8C-D350-FE81-D9C1C34A0BE1}"/>
          </ac:cxnSpMkLst>
        </pc:cxnChg>
        <pc:cxnChg chg="add mod">
          <ac:chgData name="Justin Vacquerie" userId="968f4b965d9c7392" providerId="LiveId" clId="{A29D6A66-1017-4251-9070-077E92D0E8FC}" dt="2024-04-18T14:54:07.090" v="35274" actId="14100"/>
          <ac:cxnSpMkLst>
            <pc:docMk/>
            <pc:sldMk cId="418808160" sldId="488"/>
            <ac:cxnSpMk id="23" creationId="{05DC068C-3B77-DAEB-7107-55902F8E7D02}"/>
          </ac:cxnSpMkLst>
        </pc:cxnChg>
      </pc:sldChg>
      <pc:sldChg chg="new del">
        <pc:chgData name="Justin Vacquerie" userId="968f4b965d9c7392" providerId="LiveId" clId="{A29D6A66-1017-4251-9070-077E92D0E8FC}" dt="2024-04-18T13:16:07.587" v="33040" actId="47"/>
        <pc:sldMkLst>
          <pc:docMk/>
          <pc:sldMk cId="2580416358" sldId="489"/>
        </pc:sldMkLst>
      </pc:sldChg>
      <pc:sldChg chg="addSp delSp modSp add del mod delAnim modNotesTx">
        <pc:chgData name="Justin Vacquerie" userId="968f4b965d9c7392" providerId="LiveId" clId="{A29D6A66-1017-4251-9070-077E92D0E8FC}" dt="2024-04-18T14:59:45.072" v="35294" actId="47"/>
        <pc:sldMkLst>
          <pc:docMk/>
          <pc:sldMk cId="2893091341" sldId="489"/>
        </pc:sldMkLst>
        <pc:spChg chg="del">
          <ac:chgData name="Justin Vacquerie" userId="968f4b965d9c7392" providerId="LiveId" clId="{A29D6A66-1017-4251-9070-077E92D0E8FC}" dt="2024-04-18T13:16:48.222" v="33049" actId="478"/>
          <ac:spMkLst>
            <pc:docMk/>
            <pc:sldMk cId="2893091341" sldId="489"/>
            <ac:spMk id="13" creationId="{4B83167A-14C4-C654-7684-9C628C4246DE}"/>
          </ac:spMkLst>
        </pc:spChg>
        <pc:spChg chg="del">
          <ac:chgData name="Justin Vacquerie" userId="968f4b965d9c7392" providerId="LiveId" clId="{A29D6A66-1017-4251-9070-077E92D0E8FC}" dt="2024-04-18T13:16:42.044" v="33045" actId="478"/>
          <ac:spMkLst>
            <pc:docMk/>
            <pc:sldMk cId="2893091341" sldId="489"/>
            <ac:spMk id="14" creationId="{523CB803-F924-41D2-E0A3-E985E5FAAD2F}"/>
          </ac:spMkLst>
        </pc:spChg>
        <pc:spChg chg="del">
          <ac:chgData name="Justin Vacquerie" userId="968f4b965d9c7392" providerId="LiveId" clId="{A29D6A66-1017-4251-9070-077E92D0E8FC}" dt="2024-04-18T13:16:46.402" v="33048" actId="478"/>
          <ac:spMkLst>
            <pc:docMk/>
            <pc:sldMk cId="2893091341" sldId="489"/>
            <ac:spMk id="15" creationId="{5BCD3C5B-FBB8-9006-CFB6-05436CA423E5}"/>
          </ac:spMkLst>
        </pc:spChg>
        <pc:spChg chg="del">
          <ac:chgData name="Justin Vacquerie" userId="968f4b965d9c7392" providerId="LiveId" clId="{A29D6A66-1017-4251-9070-077E92D0E8FC}" dt="2024-04-18T13:16:39.112" v="33044" actId="478"/>
          <ac:spMkLst>
            <pc:docMk/>
            <pc:sldMk cId="2893091341" sldId="489"/>
            <ac:spMk id="16" creationId="{E7B5BB35-873D-DB53-5744-3E7E7C12E436}"/>
          </ac:spMkLst>
        </pc:spChg>
        <pc:spChg chg="del">
          <ac:chgData name="Justin Vacquerie" userId="968f4b965d9c7392" providerId="LiveId" clId="{A29D6A66-1017-4251-9070-077E92D0E8FC}" dt="2024-04-18T13:16:37.060" v="33042" actId="478"/>
          <ac:spMkLst>
            <pc:docMk/>
            <pc:sldMk cId="2893091341" sldId="489"/>
            <ac:spMk id="17" creationId="{4295BD15-B8F5-D9C1-FFF6-D169429CA6C9}"/>
          </ac:spMkLst>
        </pc:spChg>
        <pc:spChg chg="del">
          <ac:chgData name="Justin Vacquerie" userId="968f4b965d9c7392" providerId="LiveId" clId="{A29D6A66-1017-4251-9070-077E92D0E8FC}" dt="2024-04-18T13:16:44.814" v="33047" actId="478"/>
          <ac:spMkLst>
            <pc:docMk/>
            <pc:sldMk cId="2893091341" sldId="489"/>
            <ac:spMk id="18" creationId="{891F6093-6BB7-85EC-EF26-E7E0F12891ED}"/>
          </ac:spMkLst>
        </pc:spChg>
        <pc:graphicFrameChg chg="add del mod modGraphic">
          <ac:chgData name="Justin Vacquerie" userId="968f4b965d9c7392" providerId="LiveId" clId="{A29D6A66-1017-4251-9070-077E92D0E8FC}" dt="2024-04-18T14:59:40.579" v="35293" actId="478"/>
          <ac:graphicFrameMkLst>
            <pc:docMk/>
            <pc:sldMk cId="2893091341" sldId="489"/>
            <ac:graphicFrameMk id="5" creationId="{D186C4AB-E57B-8D87-E786-8295F68C903B}"/>
          </ac:graphicFrameMkLst>
        </pc:graphicFrameChg>
        <pc:picChg chg="del">
          <ac:chgData name="Justin Vacquerie" userId="968f4b965d9c7392" providerId="LiveId" clId="{A29D6A66-1017-4251-9070-077E92D0E8FC}" dt="2024-04-18T13:16:37.878" v="33043" actId="478"/>
          <ac:picMkLst>
            <pc:docMk/>
            <pc:sldMk cId="2893091341" sldId="489"/>
            <ac:picMk id="10" creationId="{9A3953E8-E689-FEC7-4195-91A9E6B670B8}"/>
          </ac:picMkLst>
        </pc:picChg>
        <pc:picChg chg="del">
          <ac:chgData name="Justin Vacquerie" userId="968f4b965d9c7392" providerId="LiveId" clId="{A29D6A66-1017-4251-9070-077E92D0E8FC}" dt="2024-04-18T13:16:43.398" v="33046" actId="478"/>
          <ac:picMkLst>
            <pc:docMk/>
            <pc:sldMk cId="2893091341" sldId="489"/>
            <ac:picMk id="12" creationId="{04F2B26C-BEC7-2D63-FE4E-9052DEC2B312}"/>
          </ac:picMkLst>
        </pc:picChg>
      </pc:sldChg>
      <pc:sldChg chg="add del">
        <pc:chgData name="Justin Vacquerie" userId="968f4b965d9c7392" providerId="LiveId" clId="{A29D6A66-1017-4251-9070-077E92D0E8FC}" dt="2024-04-19T09:34:12.789" v="36681" actId="47"/>
        <pc:sldMkLst>
          <pc:docMk/>
          <pc:sldMk cId="3397555446" sldId="489"/>
        </pc:sldMkLst>
      </pc:sldChg>
      <pc:sldChg chg="modSp add del mod">
        <pc:chgData name="Justin Vacquerie" userId="968f4b965d9c7392" providerId="LiveId" clId="{A29D6A66-1017-4251-9070-077E92D0E8FC}" dt="2024-04-19T12:47:33.309" v="38095" actId="47"/>
        <pc:sldMkLst>
          <pc:docMk/>
          <pc:sldMk cId="2539464096" sldId="490"/>
        </pc:sldMkLst>
        <pc:spChg chg="mod">
          <ac:chgData name="Justin Vacquerie" userId="968f4b965d9c7392" providerId="LiveId" clId="{A29D6A66-1017-4251-9070-077E92D0E8FC}" dt="2024-04-19T09:35:29.095" v="36821" actId="20577"/>
          <ac:spMkLst>
            <pc:docMk/>
            <pc:sldMk cId="2539464096" sldId="490"/>
            <ac:spMk id="8" creationId="{5B63686B-344F-58B3-032D-879EB772C378}"/>
          </ac:spMkLst>
        </pc:spChg>
        <pc:graphicFrameChg chg="modGraphic">
          <ac:chgData name="Justin Vacquerie" userId="968f4b965d9c7392" providerId="LiveId" clId="{A29D6A66-1017-4251-9070-077E92D0E8FC}" dt="2024-04-19T09:34:34.391" v="36724" actId="313"/>
          <ac:graphicFrameMkLst>
            <pc:docMk/>
            <pc:sldMk cId="2539464096" sldId="490"/>
            <ac:graphicFrameMk id="5" creationId="{6D990184-AAE7-BC6B-8867-8D4D4EA2527E}"/>
          </ac:graphicFrameMkLst>
        </pc:graphicFrameChg>
      </pc:sldChg>
      <pc:sldChg chg="addSp delSp modSp add mod modAnim modNotesTx">
        <pc:chgData name="Justin Vacquerie" userId="968f4b965d9c7392" providerId="LiveId" clId="{A29D6A66-1017-4251-9070-077E92D0E8FC}" dt="2024-04-21T14:48:16.275" v="66819" actId="20577"/>
        <pc:sldMkLst>
          <pc:docMk/>
          <pc:sldMk cId="2117061429" sldId="491"/>
        </pc:sldMkLst>
        <pc:spChg chg="del mod">
          <ac:chgData name="Justin Vacquerie" userId="968f4b965d9c7392" providerId="LiveId" clId="{A29D6A66-1017-4251-9070-077E92D0E8FC}" dt="2024-04-21T14:28:22.104" v="65818" actId="478"/>
          <ac:spMkLst>
            <pc:docMk/>
            <pc:sldMk cId="2117061429" sldId="491"/>
            <ac:spMk id="11" creationId="{802F405D-F38F-E622-669C-868B8809115B}"/>
          </ac:spMkLst>
        </pc:spChg>
        <pc:spChg chg="del mod">
          <ac:chgData name="Justin Vacquerie" userId="968f4b965d9c7392" providerId="LiveId" clId="{A29D6A66-1017-4251-9070-077E92D0E8FC}" dt="2024-04-21T14:28:12.128" v="65817" actId="478"/>
          <ac:spMkLst>
            <pc:docMk/>
            <pc:sldMk cId="2117061429" sldId="491"/>
            <ac:spMk id="12" creationId="{CE75CDEA-1DF4-8D57-07A8-7C967C13A66D}"/>
          </ac:spMkLst>
        </pc:spChg>
        <pc:spChg chg="mod">
          <ac:chgData name="Justin Vacquerie" userId="968f4b965d9c7392" providerId="LiveId" clId="{A29D6A66-1017-4251-9070-077E92D0E8FC}" dt="2024-04-21T14:28:10.044" v="65816" actId="18245"/>
          <ac:spMkLst>
            <pc:docMk/>
            <pc:sldMk cId="2117061429" sldId="491"/>
            <ac:spMk id="13" creationId="{BAE4699D-8E2D-C463-B790-AAF1B63A7143}"/>
          </ac:spMkLst>
        </pc:spChg>
        <pc:spChg chg="mod">
          <ac:chgData name="Justin Vacquerie" userId="968f4b965d9c7392" providerId="LiveId" clId="{A29D6A66-1017-4251-9070-077E92D0E8FC}" dt="2024-04-21T14:28:10.044" v="65816" actId="18245"/>
          <ac:spMkLst>
            <pc:docMk/>
            <pc:sldMk cId="2117061429" sldId="491"/>
            <ac:spMk id="14" creationId="{1AFE6133-71E8-39E3-15A6-084D54D65375}"/>
          </ac:spMkLst>
        </pc:spChg>
        <pc:grpChg chg="mod">
          <ac:chgData name="Justin Vacquerie" userId="968f4b965d9c7392" providerId="LiveId" clId="{A29D6A66-1017-4251-9070-077E92D0E8FC}" dt="2024-04-21T14:28:10.044" v="65816" actId="18245"/>
          <ac:grpSpMkLst>
            <pc:docMk/>
            <pc:sldMk cId="2117061429" sldId="491"/>
            <ac:grpSpMk id="10" creationId="{4BD15041-F0A9-9EC0-6804-BE27F4D442B0}"/>
          </ac:grpSpMkLst>
        </pc:grpChg>
        <pc:graphicFrameChg chg="add del mod">
          <ac:chgData name="Justin Vacquerie" userId="968f4b965d9c7392" providerId="LiveId" clId="{A29D6A66-1017-4251-9070-077E92D0E8FC}" dt="2024-04-21T14:28:10.044" v="65816" actId="18245"/>
          <ac:graphicFrameMkLst>
            <pc:docMk/>
            <pc:sldMk cId="2117061429" sldId="491"/>
            <ac:graphicFrameMk id="5" creationId="{117160DF-521E-53A5-B005-868F053BF888}"/>
          </ac:graphicFrameMkLst>
        </pc:graphicFrameChg>
        <pc:graphicFrameChg chg="del mod">
          <ac:chgData name="Justin Vacquerie" userId="968f4b965d9c7392" providerId="LiveId" clId="{A29D6A66-1017-4251-9070-077E92D0E8FC}" dt="2024-04-19T09:47:29.510" v="37828" actId="478"/>
          <ac:graphicFrameMkLst>
            <pc:docMk/>
            <pc:sldMk cId="2117061429" sldId="491"/>
            <ac:graphicFrameMk id="5" creationId="{F923C89B-59FE-75A1-CEED-BB76895700B0}"/>
          </ac:graphicFrameMkLst>
        </pc:graphicFrameChg>
        <pc:graphicFrameChg chg="add mod modGraphic">
          <ac:chgData name="Justin Vacquerie" userId="968f4b965d9c7392" providerId="LiveId" clId="{A29D6A66-1017-4251-9070-077E92D0E8FC}" dt="2024-04-19T13:50:51.102" v="39368" actId="207"/>
          <ac:graphicFrameMkLst>
            <pc:docMk/>
            <pc:sldMk cId="2117061429" sldId="491"/>
            <ac:graphicFrameMk id="6" creationId="{DD7A015B-08EB-FD8D-02E2-0DB4EB2321E2}"/>
          </ac:graphicFrameMkLst>
        </pc:graphicFrameChg>
        <pc:graphicFrameChg chg="add mod modGraphic">
          <ac:chgData name="Justin Vacquerie" userId="968f4b965d9c7392" providerId="LiveId" clId="{A29D6A66-1017-4251-9070-077E92D0E8FC}" dt="2024-04-19T13:47:33.236" v="39352" actId="20577"/>
          <ac:graphicFrameMkLst>
            <pc:docMk/>
            <pc:sldMk cId="2117061429" sldId="491"/>
            <ac:graphicFrameMk id="7" creationId="{39B75C5C-1357-3CB5-F1D2-132F6DA92CC4}"/>
          </ac:graphicFrameMkLst>
        </pc:graphicFrameChg>
        <pc:picChg chg="del">
          <ac:chgData name="Justin Vacquerie" userId="968f4b965d9c7392" providerId="LiveId" clId="{A29D6A66-1017-4251-9070-077E92D0E8FC}" dt="2024-04-19T09:47:31.491" v="37830" actId="478"/>
          <ac:picMkLst>
            <pc:docMk/>
            <pc:sldMk cId="2117061429" sldId="491"/>
            <ac:picMk id="7" creationId="{2511AA6D-EE40-0845-E24D-EBD8288F6848}"/>
          </ac:picMkLst>
        </pc:picChg>
        <pc:picChg chg="del">
          <ac:chgData name="Justin Vacquerie" userId="968f4b965d9c7392" providerId="LiveId" clId="{A29D6A66-1017-4251-9070-077E92D0E8FC}" dt="2024-04-19T09:47:33.588" v="37831" actId="478"/>
          <ac:picMkLst>
            <pc:docMk/>
            <pc:sldMk cId="2117061429" sldId="491"/>
            <ac:picMk id="11" creationId="{384EC5FA-F935-216F-BF1B-340603D26A30}"/>
          </ac:picMkLst>
        </pc:picChg>
        <pc:picChg chg="del">
          <ac:chgData name="Justin Vacquerie" userId="968f4b965d9c7392" providerId="LiveId" clId="{A29D6A66-1017-4251-9070-077E92D0E8FC}" dt="2024-04-19T09:47:30.242" v="37829" actId="478"/>
          <ac:picMkLst>
            <pc:docMk/>
            <pc:sldMk cId="2117061429" sldId="491"/>
            <ac:picMk id="13" creationId="{06B3B7A5-48EE-36B0-E4AF-0508320B1E74}"/>
          </ac:picMkLst>
        </pc:picChg>
      </pc:sldChg>
      <pc:sldChg chg="addSp modSp add mod modNotesTx">
        <pc:chgData name="Justin Vacquerie" userId="968f4b965d9c7392" providerId="LiveId" clId="{A29D6A66-1017-4251-9070-077E92D0E8FC}" dt="2024-04-21T14:27:19.779" v="65815" actId="20577"/>
        <pc:sldMkLst>
          <pc:docMk/>
          <pc:sldMk cId="3002491363" sldId="492"/>
        </pc:sldMkLst>
        <pc:spChg chg="add mod">
          <ac:chgData name="Justin Vacquerie" userId="968f4b965d9c7392" providerId="LiveId" clId="{A29D6A66-1017-4251-9070-077E92D0E8FC}" dt="2024-04-19T13:41:28.776" v="39309" actId="1076"/>
          <ac:spMkLst>
            <pc:docMk/>
            <pc:sldMk cId="3002491363" sldId="492"/>
            <ac:spMk id="6" creationId="{7C04DF74-666D-268A-552C-B6C7CBE5932E}"/>
          </ac:spMkLst>
        </pc:spChg>
        <pc:spChg chg="add mod">
          <ac:chgData name="Justin Vacquerie" userId="968f4b965d9c7392" providerId="LiveId" clId="{A29D6A66-1017-4251-9070-077E92D0E8FC}" dt="2024-04-19T13:04:29.855" v="38572" actId="1076"/>
          <ac:spMkLst>
            <pc:docMk/>
            <pc:sldMk cId="3002491363" sldId="492"/>
            <ac:spMk id="7" creationId="{808BB030-3CAC-DA39-7905-8D3BCB0F5C01}"/>
          </ac:spMkLst>
        </pc:spChg>
        <pc:spChg chg="mod">
          <ac:chgData name="Justin Vacquerie" userId="968f4b965d9c7392" providerId="LiveId" clId="{A29D6A66-1017-4251-9070-077E92D0E8FC}" dt="2024-04-19T12:47:52.671" v="38129" actId="20577"/>
          <ac:spMkLst>
            <pc:docMk/>
            <pc:sldMk cId="3002491363" sldId="492"/>
            <ac:spMk id="8" creationId="{5B63686B-344F-58B3-032D-879EB772C378}"/>
          </ac:spMkLst>
        </pc:spChg>
        <pc:graphicFrameChg chg="modGraphic">
          <ac:chgData name="Justin Vacquerie" userId="968f4b965d9c7392" providerId="LiveId" clId="{A29D6A66-1017-4251-9070-077E92D0E8FC}" dt="2024-04-19T13:02:19.402" v="38560" actId="20577"/>
          <ac:graphicFrameMkLst>
            <pc:docMk/>
            <pc:sldMk cId="3002491363" sldId="492"/>
            <ac:graphicFrameMk id="5" creationId="{6D990184-AAE7-BC6B-8867-8D4D4EA2527E}"/>
          </ac:graphicFrameMkLst>
        </pc:graphicFrameChg>
      </pc:sldChg>
      <pc:sldChg chg="addSp delSp modSp add mod modNotesTx">
        <pc:chgData name="Justin Vacquerie" userId="968f4b965d9c7392" providerId="LiveId" clId="{A29D6A66-1017-4251-9070-077E92D0E8FC}" dt="2024-04-21T14:36:56.632" v="66057" actId="20577"/>
        <pc:sldMkLst>
          <pc:docMk/>
          <pc:sldMk cId="3734336298" sldId="493"/>
        </pc:sldMkLst>
        <pc:spChg chg="add mod">
          <ac:chgData name="Justin Vacquerie" userId="968f4b965d9c7392" providerId="LiveId" clId="{A29D6A66-1017-4251-9070-077E92D0E8FC}" dt="2024-04-19T15:48:28.838" v="39475" actId="1076"/>
          <ac:spMkLst>
            <pc:docMk/>
            <pc:sldMk cId="3734336298" sldId="493"/>
            <ac:spMk id="5" creationId="{DC21C62E-2BF6-E4FD-CA6D-6A067145A4B9}"/>
          </ac:spMkLst>
        </pc:spChg>
        <pc:spChg chg="add mod">
          <ac:chgData name="Justin Vacquerie" userId="968f4b965d9c7392" providerId="LiveId" clId="{A29D6A66-1017-4251-9070-077E92D0E8FC}" dt="2024-04-19T15:50:04.561" v="39495" actId="20577"/>
          <ac:spMkLst>
            <pc:docMk/>
            <pc:sldMk cId="3734336298" sldId="493"/>
            <ac:spMk id="6" creationId="{EF6BBE1B-DDA5-A2C9-33CD-CDDFDA0D1A6C}"/>
          </ac:spMkLst>
        </pc:spChg>
        <pc:spChg chg="add mod">
          <ac:chgData name="Justin Vacquerie" userId="968f4b965d9c7392" providerId="LiveId" clId="{A29D6A66-1017-4251-9070-077E92D0E8FC}" dt="2024-04-19T15:49:33.579" v="39491" actId="20577"/>
          <ac:spMkLst>
            <pc:docMk/>
            <pc:sldMk cId="3734336298" sldId="493"/>
            <ac:spMk id="7" creationId="{CD7A16E3-8CDE-2890-5846-C6891EB690EE}"/>
          </ac:spMkLst>
        </pc:spChg>
        <pc:spChg chg="add mod">
          <ac:chgData name="Justin Vacquerie" userId="968f4b965d9c7392" providerId="LiveId" clId="{A29D6A66-1017-4251-9070-077E92D0E8FC}" dt="2024-04-19T15:54:24.289" v="39502" actId="1076"/>
          <ac:spMkLst>
            <pc:docMk/>
            <pc:sldMk cId="3734336298" sldId="493"/>
            <ac:spMk id="10" creationId="{DABD4D71-9028-3B3C-1997-5625CA63A6CF}"/>
          </ac:spMkLst>
        </pc:spChg>
        <pc:spChg chg="add mod">
          <ac:chgData name="Justin Vacquerie" userId="968f4b965d9c7392" providerId="LiveId" clId="{A29D6A66-1017-4251-9070-077E92D0E8FC}" dt="2024-04-19T15:55:02.634" v="39512" actId="20577"/>
          <ac:spMkLst>
            <pc:docMk/>
            <pc:sldMk cId="3734336298" sldId="493"/>
            <ac:spMk id="11" creationId="{58DD43AC-AE9C-279A-2B1D-3AC8C3808794}"/>
          </ac:spMkLst>
        </pc:spChg>
        <pc:spChg chg="add mod">
          <ac:chgData name="Justin Vacquerie" userId="968f4b965d9c7392" providerId="LiveId" clId="{A29D6A66-1017-4251-9070-077E92D0E8FC}" dt="2024-04-20T16:02:43.204" v="53280" actId="14100"/>
          <ac:spMkLst>
            <pc:docMk/>
            <pc:sldMk cId="3734336298" sldId="493"/>
            <ac:spMk id="13" creationId="{90504E30-6D14-EAA1-30EC-AEF72294AD77}"/>
          </ac:spMkLst>
        </pc:spChg>
        <pc:spChg chg="add mod">
          <ac:chgData name="Justin Vacquerie" userId="968f4b965d9c7392" providerId="LiveId" clId="{A29D6A66-1017-4251-9070-077E92D0E8FC}" dt="2024-04-20T14:23:57.203" v="51746" actId="1076"/>
          <ac:spMkLst>
            <pc:docMk/>
            <pc:sldMk cId="3734336298" sldId="493"/>
            <ac:spMk id="14" creationId="{7B53F5B4-F35A-3326-6BC8-03C36920208D}"/>
          </ac:spMkLst>
        </pc:spChg>
        <pc:spChg chg="add mod">
          <ac:chgData name="Justin Vacquerie" userId="968f4b965d9c7392" providerId="LiveId" clId="{A29D6A66-1017-4251-9070-077E92D0E8FC}" dt="2024-04-20T14:24:07.338" v="51752" actId="1076"/>
          <ac:spMkLst>
            <pc:docMk/>
            <pc:sldMk cId="3734336298" sldId="493"/>
            <ac:spMk id="15" creationId="{FB276EF5-5508-5C1E-99FF-A09F99F60CD6}"/>
          </ac:spMkLst>
        </pc:spChg>
        <pc:spChg chg="add mod">
          <ac:chgData name="Justin Vacquerie" userId="968f4b965d9c7392" providerId="LiveId" clId="{A29D6A66-1017-4251-9070-077E92D0E8FC}" dt="2024-04-20T14:24:02.700" v="51750"/>
          <ac:spMkLst>
            <pc:docMk/>
            <pc:sldMk cId="3734336298" sldId="493"/>
            <ac:spMk id="16" creationId="{0F6D875B-D5D5-5D32-E837-E9B97B3D0923}"/>
          </ac:spMkLst>
        </pc:spChg>
        <pc:spChg chg="add mod">
          <ac:chgData name="Justin Vacquerie" userId="968f4b965d9c7392" providerId="LiveId" clId="{A29D6A66-1017-4251-9070-077E92D0E8FC}" dt="2024-04-20T14:24:38.625" v="51758" actId="1076"/>
          <ac:spMkLst>
            <pc:docMk/>
            <pc:sldMk cId="3734336298" sldId="493"/>
            <ac:spMk id="18" creationId="{F4932D92-5013-8AE8-B849-EAAED33E2EAA}"/>
          </ac:spMkLst>
        </pc:spChg>
        <pc:spChg chg="add del mod">
          <ac:chgData name="Justin Vacquerie" userId="968f4b965d9c7392" providerId="LiveId" clId="{A29D6A66-1017-4251-9070-077E92D0E8FC}" dt="2024-04-20T14:25:09.950" v="51761" actId="478"/>
          <ac:spMkLst>
            <pc:docMk/>
            <pc:sldMk cId="3734336298" sldId="493"/>
            <ac:spMk id="20" creationId="{CA7D7AEA-E646-DFA6-EFA9-82376488B458}"/>
          </ac:spMkLst>
        </pc:spChg>
        <pc:spChg chg="add mod">
          <ac:chgData name="Justin Vacquerie" userId="968f4b965d9c7392" providerId="LiveId" clId="{A29D6A66-1017-4251-9070-077E92D0E8FC}" dt="2024-04-20T14:25:41.246" v="51769" actId="14100"/>
          <ac:spMkLst>
            <pc:docMk/>
            <pc:sldMk cId="3734336298" sldId="493"/>
            <ac:spMk id="24" creationId="{E921FC71-E949-0840-280C-A8986DEE97E0}"/>
          </ac:spMkLst>
        </pc:spChg>
        <pc:spChg chg="add mod">
          <ac:chgData name="Justin Vacquerie" userId="968f4b965d9c7392" providerId="LiveId" clId="{A29D6A66-1017-4251-9070-077E92D0E8FC}" dt="2024-04-19T13:54:37.227" v="39444" actId="1076"/>
          <ac:spMkLst>
            <pc:docMk/>
            <pc:sldMk cId="3734336298" sldId="493"/>
            <ac:spMk id="26" creationId="{D5C80E45-7D52-CF3E-BDE7-F2E1495D12BB}"/>
          </ac:spMkLst>
        </pc:spChg>
        <pc:spChg chg="add mod">
          <ac:chgData name="Justin Vacquerie" userId="968f4b965d9c7392" providerId="LiveId" clId="{A29D6A66-1017-4251-9070-077E92D0E8FC}" dt="2024-04-19T13:53:58.580" v="39430" actId="1076"/>
          <ac:spMkLst>
            <pc:docMk/>
            <pc:sldMk cId="3734336298" sldId="493"/>
            <ac:spMk id="27" creationId="{A9617FC3-5255-90E3-EBD0-5A811DD6ABBC}"/>
          </ac:spMkLst>
        </pc:spChg>
        <pc:graphicFrameChg chg="del mod">
          <ac:chgData name="Justin Vacquerie" userId="968f4b965d9c7392" providerId="LiveId" clId="{A29D6A66-1017-4251-9070-077E92D0E8FC}" dt="2024-04-19T13:14:37.054" v="38792" actId="478"/>
          <ac:graphicFrameMkLst>
            <pc:docMk/>
            <pc:sldMk cId="3734336298" sldId="493"/>
            <ac:graphicFrameMk id="5" creationId="{F923C89B-59FE-75A1-CEED-BB76895700B0}"/>
          </ac:graphicFrameMkLst>
        </pc:graphicFrameChg>
        <pc:picChg chg="del">
          <ac:chgData name="Justin Vacquerie" userId="968f4b965d9c7392" providerId="LiveId" clId="{A29D6A66-1017-4251-9070-077E92D0E8FC}" dt="2024-04-19T13:14:39.523" v="38793" actId="478"/>
          <ac:picMkLst>
            <pc:docMk/>
            <pc:sldMk cId="3734336298" sldId="493"/>
            <ac:picMk id="7" creationId="{2511AA6D-EE40-0845-E24D-EBD8288F6848}"/>
          </ac:picMkLst>
        </pc:picChg>
        <pc:picChg chg="del">
          <ac:chgData name="Justin Vacquerie" userId="968f4b965d9c7392" providerId="LiveId" clId="{A29D6A66-1017-4251-9070-077E92D0E8FC}" dt="2024-04-19T13:14:40.621" v="38794" actId="478"/>
          <ac:picMkLst>
            <pc:docMk/>
            <pc:sldMk cId="3734336298" sldId="493"/>
            <ac:picMk id="11" creationId="{384EC5FA-F935-216F-BF1B-340603D26A30}"/>
          </ac:picMkLst>
        </pc:picChg>
        <pc:picChg chg="del">
          <ac:chgData name="Justin Vacquerie" userId="968f4b965d9c7392" providerId="LiveId" clId="{A29D6A66-1017-4251-9070-077E92D0E8FC}" dt="2024-04-19T13:14:41.690" v="38795" actId="478"/>
          <ac:picMkLst>
            <pc:docMk/>
            <pc:sldMk cId="3734336298" sldId="493"/>
            <ac:picMk id="13" creationId="{06B3B7A5-48EE-36B0-E4AF-0508320B1E74}"/>
          </ac:picMkLst>
        </pc:picChg>
        <pc:picChg chg="add del">
          <ac:chgData name="Justin Vacquerie" userId="968f4b965d9c7392" providerId="LiveId" clId="{A29D6A66-1017-4251-9070-077E92D0E8FC}" dt="2024-04-19T13:20:14.537" v="38804" actId="478"/>
          <ac:picMkLst>
            <pc:docMk/>
            <pc:sldMk cId="3734336298" sldId="493"/>
            <ac:picMk id="15" creationId="{CC524870-DA33-600F-681E-98714B7CB1A5}"/>
          </ac:picMkLst>
        </pc:picChg>
        <pc:picChg chg="add mod">
          <ac:chgData name="Justin Vacquerie" userId="968f4b965d9c7392" providerId="LiveId" clId="{A29D6A66-1017-4251-9070-077E92D0E8FC}" dt="2024-04-20T14:25:32.508" v="51767" actId="1076"/>
          <ac:picMkLst>
            <pc:docMk/>
            <pc:sldMk cId="3734336298" sldId="493"/>
            <ac:picMk id="17" creationId="{053A51B3-5016-ACA5-95CC-21CEC87DCEE4}"/>
          </ac:picMkLst>
        </pc:picChg>
        <pc:picChg chg="add mod">
          <ac:chgData name="Justin Vacquerie" userId="968f4b965d9c7392" providerId="LiveId" clId="{A29D6A66-1017-4251-9070-077E92D0E8FC}" dt="2024-04-19T13:54:24.507" v="39441" actId="1076"/>
          <ac:picMkLst>
            <pc:docMk/>
            <pc:sldMk cId="3734336298" sldId="493"/>
            <ac:picMk id="19" creationId="{2B587800-5BBD-DFEC-1247-8814FFFBCCF4}"/>
          </ac:picMkLst>
        </pc:picChg>
        <pc:picChg chg="add mod">
          <ac:chgData name="Justin Vacquerie" userId="968f4b965d9c7392" providerId="LiveId" clId="{A29D6A66-1017-4251-9070-077E92D0E8FC}" dt="2024-04-20T14:24:33.076" v="51757" actId="1076"/>
          <ac:picMkLst>
            <pc:docMk/>
            <pc:sldMk cId="3734336298" sldId="493"/>
            <ac:picMk id="21" creationId="{E0427C2A-6E9C-78B1-4475-C6C2AB858FCA}"/>
          </ac:picMkLst>
        </pc:picChg>
        <pc:picChg chg="add mod">
          <ac:chgData name="Justin Vacquerie" userId="968f4b965d9c7392" providerId="LiveId" clId="{A29D6A66-1017-4251-9070-077E92D0E8FC}" dt="2024-04-20T14:25:22.739" v="51763"/>
          <ac:picMkLst>
            <pc:docMk/>
            <pc:sldMk cId="3734336298" sldId="493"/>
            <ac:picMk id="22" creationId="{3C624D68-3458-A533-34DD-6828840735F6}"/>
          </ac:picMkLst>
        </pc:picChg>
        <pc:picChg chg="add mod">
          <ac:chgData name="Justin Vacquerie" userId="968f4b965d9c7392" providerId="LiveId" clId="{A29D6A66-1017-4251-9070-077E92D0E8FC}" dt="2024-04-19T13:53:50.568" v="39427" actId="1076"/>
          <ac:picMkLst>
            <pc:docMk/>
            <pc:sldMk cId="3734336298" sldId="493"/>
            <ac:picMk id="23" creationId="{714FECC2-5A94-71A2-1270-436D2126E41C}"/>
          </ac:picMkLst>
        </pc:picChg>
        <pc:picChg chg="add mod">
          <ac:chgData name="Justin Vacquerie" userId="968f4b965d9c7392" providerId="LiveId" clId="{A29D6A66-1017-4251-9070-077E92D0E8FC}" dt="2024-04-19T15:49:08.690" v="39480" actId="1076"/>
          <ac:picMkLst>
            <pc:docMk/>
            <pc:sldMk cId="3734336298" sldId="493"/>
            <ac:picMk id="25" creationId="{7A85BCAA-C299-06E3-9438-4166303DEAB4}"/>
          </ac:picMkLst>
        </pc:picChg>
        <pc:cxnChg chg="add del">
          <ac:chgData name="Justin Vacquerie" userId="968f4b965d9c7392" providerId="LiveId" clId="{A29D6A66-1017-4251-9070-077E92D0E8FC}" dt="2024-04-19T13:14:54.607" v="38797" actId="478"/>
          <ac:cxnSpMkLst>
            <pc:docMk/>
            <pc:sldMk cId="3734336298" sldId="493"/>
            <ac:cxnSpMk id="10" creationId="{B9E3E0AE-3346-02F7-F334-E1AD5806C565}"/>
          </ac:cxnSpMkLst>
        </pc:cxnChg>
        <pc:cxnChg chg="add mod">
          <ac:chgData name="Justin Vacquerie" userId="968f4b965d9c7392" providerId="LiveId" clId="{A29D6A66-1017-4251-9070-077E92D0E8FC}" dt="2024-04-19T13:29:32.297" v="38847" actId="1076"/>
          <ac:cxnSpMkLst>
            <pc:docMk/>
            <pc:sldMk cId="3734336298" sldId="493"/>
            <ac:cxnSpMk id="12" creationId="{0CA731F6-8DAE-3B8A-C6B8-7AEC9AD55F92}"/>
          </ac:cxnSpMkLst>
        </pc:cxnChg>
      </pc:sldChg>
      <pc:sldChg chg="new del">
        <pc:chgData name="Justin Vacquerie" userId="968f4b965d9c7392" providerId="LiveId" clId="{A29D6A66-1017-4251-9070-077E92D0E8FC}" dt="2024-04-20T08:31:42.823" v="42704" actId="47"/>
        <pc:sldMkLst>
          <pc:docMk/>
          <pc:sldMk cId="2184251920" sldId="494"/>
        </pc:sldMkLst>
      </pc:sldChg>
      <pc:sldChg chg="addSp delSp modSp add mod ord modNotesTx">
        <pc:chgData name="Justin Vacquerie" userId="968f4b965d9c7392" providerId="LiveId" clId="{A29D6A66-1017-4251-9070-077E92D0E8FC}" dt="2024-04-21T14:23:48.544" v="65107" actId="20577"/>
        <pc:sldMkLst>
          <pc:docMk/>
          <pc:sldMk cId="2974479669" sldId="494"/>
        </pc:sldMkLst>
        <pc:spChg chg="del">
          <ac:chgData name="Justin Vacquerie" userId="968f4b965d9c7392" providerId="LiveId" clId="{A29D6A66-1017-4251-9070-077E92D0E8FC}" dt="2024-04-20T08:32:29.167" v="42826" actId="478"/>
          <ac:spMkLst>
            <pc:docMk/>
            <pc:sldMk cId="2974479669" sldId="494"/>
            <ac:spMk id="5" creationId="{79AD5EEA-71C2-CCE6-7D6F-D6E2DB16B67D}"/>
          </ac:spMkLst>
        </pc:spChg>
        <pc:spChg chg="add mod">
          <ac:chgData name="Justin Vacquerie" userId="968f4b965d9c7392" providerId="LiveId" clId="{A29D6A66-1017-4251-9070-077E92D0E8FC}" dt="2024-04-20T13:53:41.829" v="49153" actId="1076"/>
          <ac:spMkLst>
            <pc:docMk/>
            <pc:sldMk cId="2974479669" sldId="494"/>
            <ac:spMk id="5" creationId="{A2A54D6C-949E-5AFD-C9D9-A957166FF8FA}"/>
          </ac:spMkLst>
        </pc:spChg>
        <pc:spChg chg="del">
          <ac:chgData name="Justin Vacquerie" userId="968f4b965d9c7392" providerId="LiveId" clId="{A29D6A66-1017-4251-9070-077E92D0E8FC}" dt="2024-04-20T08:32:30.404" v="42827" actId="478"/>
          <ac:spMkLst>
            <pc:docMk/>
            <pc:sldMk cId="2974479669" sldId="494"/>
            <ac:spMk id="6" creationId="{285CB292-4263-8FBF-BED9-94976350DCAC}"/>
          </ac:spMkLst>
        </pc:spChg>
        <pc:spChg chg="add del mod">
          <ac:chgData name="Justin Vacquerie" userId="968f4b965d9c7392" providerId="LiveId" clId="{A29D6A66-1017-4251-9070-077E92D0E8FC}" dt="2024-04-21T07:53:35.053" v="55637" actId="478"/>
          <ac:spMkLst>
            <pc:docMk/>
            <pc:sldMk cId="2974479669" sldId="494"/>
            <ac:spMk id="6" creationId="{535DE76F-3400-6454-A24A-C697B3FC54A9}"/>
          </ac:spMkLst>
        </pc:spChg>
        <pc:spChg chg="add mod">
          <ac:chgData name="Justin Vacquerie" userId="968f4b965d9c7392" providerId="LiveId" clId="{A29D6A66-1017-4251-9070-077E92D0E8FC}" dt="2024-04-21T07:55:44.228" v="55934" actId="1076"/>
          <ac:spMkLst>
            <pc:docMk/>
            <pc:sldMk cId="2974479669" sldId="494"/>
            <ac:spMk id="7" creationId="{9AD4E9FA-DB62-F0BA-7039-AC0AD7CC1F67}"/>
          </ac:spMkLst>
        </pc:spChg>
        <pc:spChg chg="del">
          <ac:chgData name="Justin Vacquerie" userId="968f4b965d9c7392" providerId="LiveId" clId="{A29D6A66-1017-4251-9070-077E92D0E8FC}" dt="2024-04-20T08:32:18.567" v="42817" actId="478"/>
          <ac:spMkLst>
            <pc:docMk/>
            <pc:sldMk cId="2974479669" sldId="494"/>
            <ac:spMk id="7" creationId="{C1D280A7-31C2-B3BD-A6E0-DAD4DD13D51C}"/>
          </ac:spMkLst>
        </pc:spChg>
        <pc:spChg chg="mod">
          <ac:chgData name="Justin Vacquerie" userId="968f4b965d9c7392" providerId="LiveId" clId="{A29D6A66-1017-4251-9070-077E92D0E8FC}" dt="2024-04-20T12:16:02.838" v="48878" actId="20577"/>
          <ac:spMkLst>
            <pc:docMk/>
            <pc:sldMk cId="2974479669" sldId="494"/>
            <ac:spMk id="8" creationId="{5B63686B-344F-58B3-032D-879EB772C378}"/>
          </ac:spMkLst>
        </pc:spChg>
        <pc:spChg chg="del mod">
          <ac:chgData name="Justin Vacquerie" userId="968f4b965d9c7392" providerId="LiveId" clId="{A29D6A66-1017-4251-9070-077E92D0E8FC}" dt="2024-04-20T08:32:28.164" v="42825" actId="478"/>
          <ac:spMkLst>
            <pc:docMk/>
            <pc:sldMk cId="2974479669" sldId="494"/>
            <ac:spMk id="10" creationId="{FE58F459-7490-7A03-6E87-5CB1E3F4B3EF}"/>
          </ac:spMkLst>
        </pc:spChg>
        <pc:spChg chg="del">
          <ac:chgData name="Justin Vacquerie" userId="968f4b965d9c7392" providerId="LiveId" clId="{A29D6A66-1017-4251-9070-077E92D0E8FC}" dt="2024-04-20T08:32:22.905" v="42820" actId="478"/>
          <ac:spMkLst>
            <pc:docMk/>
            <pc:sldMk cId="2974479669" sldId="494"/>
            <ac:spMk id="11" creationId="{8B559354-1D6E-5378-EDEB-CF3C2E1046FB}"/>
          </ac:spMkLst>
        </pc:spChg>
        <pc:spChg chg="del">
          <ac:chgData name="Justin Vacquerie" userId="968f4b965d9c7392" providerId="LiveId" clId="{A29D6A66-1017-4251-9070-077E92D0E8FC}" dt="2024-04-20T08:32:26.487" v="42823" actId="478"/>
          <ac:spMkLst>
            <pc:docMk/>
            <pc:sldMk cId="2974479669" sldId="494"/>
            <ac:spMk id="12" creationId="{E9E340DF-C10F-9A88-F5C9-ADD8BE71B1DC}"/>
          </ac:spMkLst>
        </pc:spChg>
        <pc:spChg chg="del">
          <ac:chgData name="Justin Vacquerie" userId="968f4b965d9c7392" providerId="LiveId" clId="{A29D6A66-1017-4251-9070-077E92D0E8FC}" dt="2024-04-20T08:32:21.658" v="42819" actId="478"/>
          <ac:spMkLst>
            <pc:docMk/>
            <pc:sldMk cId="2974479669" sldId="494"/>
            <ac:spMk id="13" creationId="{B4514687-759C-DF21-EA8A-3B6FBA2DB137}"/>
          </ac:spMkLst>
        </pc:spChg>
        <pc:spChg chg="del">
          <ac:chgData name="Justin Vacquerie" userId="968f4b965d9c7392" providerId="LiveId" clId="{A29D6A66-1017-4251-9070-077E92D0E8FC}" dt="2024-04-20T08:32:19.647" v="42818" actId="478"/>
          <ac:spMkLst>
            <pc:docMk/>
            <pc:sldMk cId="2974479669" sldId="494"/>
            <ac:spMk id="14" creationId="{0E38253B-5476-C855-EA75-00C099DFD984}"/>
          </ac:spMkLst>
        </pc:spChg>
        <pc:spChg chg="del">
          <ac:chgData name="Justin Vacquerie" userId="968f4b965d9c7392" providerId="LiveId" clId="{A29D6A66-1017-4251-9070-077E92D0E8FC}" dt="2024-04-20T08:32:33.718" v="42829" actId="478"/>
          <ac:spMkLst>
            <pc:docMk/>
            <pc:sldMk cId="2974479669" sldId="494"/>
            <ac:spMk id="15" creationId="{1437F2DC-E421-9D96-DE20-A9F8B48205F1}"/>
          </ac:spMkLst>
        </pc:spChg>
        <pc:spChg chg="del">
          <ac:chgData name="Justin Vacquerie" userId="968f4b965d9c7392" providerId="LiveId" clId="{A29D6A66-1017-4251-9070-077E92D0E8FC}" dt="2024-04-20T08:32:31.733" v="42828" actId="478"/>
          <ac:spMkLst>
            <pc:docMk/>
            <pc:sldMk cId="2974479669" sldId="494"/>
            <ac:spMk id="16" creationId="{55433FD5-F2FC-8CCD-2F27-B43FA549109E}"/>
          </ac:spMkLst>
        </pc:spChg>
        <pc:spChg chg="del">
          <ac:chgData name="Justin Vacquerie" userId="968f4b965d9c7392" providerId="LiveId" clId="{A29D6A66-1017-4251-9070-077E92D0E8FC}" dt="2024-04-20T08:32:24.461" v="42821" actId="478"/>
          <ac:spMkLst>
            <pc:docMk/>
            <pc:sldMk cId="2974479669" sldId="494"/>
            <ac:spMk id="18" creationId="{72EE3BD9-319C-5065-7787-743F8D3F4A94}"/>
          </ac:spMkLst>
        </pc:spChg>
        <pc:spChg chg="del">
          <ac:chgData name="Justin Vacquerie" userId="968f4b965d9c7392" providerId="LiveId" clId="{A29D6A66-1017-4251-9070-077E92D0E8FC}" dt="2024-04-20T08:32:34.925" v="42830" actId="478"/>
          <ac:spMkLst>
            <pc:docMk/>
            <pc:sldMk cId="2974479669" sldId="494"/>
            <ac:spMk id="19" creationId="{187AD27E-3122-77AD-734E-AFB3CE2DD834}"/>
          </ac:spMkLst>
        </pc:spChg>
        <pc:graphicFrameChg chg="add del mod modGraphic">
          <ac:chgData name="Justin Vacquerie" userId="968f4b965d9c7392" providerId="LiveId" clId="{A29D6A66-1017-4251-9070-077E92D0E8FC}" dt="2024-04-20T13:53:12.692" v="49129" actId="478"/>
          <ac:graphicFrameMkLst>
            <pc:docMk/>
            <pc:sldMk cId="2974479669" sldId="494"/>
            <ac:graphicFrameMk id="6" creationId="{F0F1BC3C-DBF2-041B-88A7-69E591D8AF84}"/>
          </ac:graphicFrameMkLst>
        </pc:graphicFrameChg>
        <pc:graphicFrameChg chg="add mod modGraphic">
          <ac:chgData name="Justin Vacquerie" userId="968f4b965d9c7392" providerId="LiveId" clId="{A29D6A66-1017-4251-9070-077E92D0E8FC}" dt="2024-04-21T07:55:58.889" v="55935" actId="1076"/>
          <ac:graphicFrameMkLst>
            <pc:docMk/>
            <pc:sldMk cId="2974479669" sldId="494"/>
            <ac:graphicFrameMk id="10" creationId="{8CC3F7BD-D58B-BF34-5FFA-3C0BE601132A}"/>
          </ac:graphicFrameMkLst>
        </pc:graphicFrameChg>
        <pc:graphicFrameChg chg="add mod modGraphic">
          <ac:chgData name="Justin Vacquerie" userId="968f4b965d9c7392" providerId="LiveId" clId="{A29D6A66-1017-4251-9070-077E92D0E8FC}" dt="2024-04-21T07:53:23.182" v="55633" actId="14100"/>
          <ac:graphicFrameMkLst>
            <pc:docMk/>
            <pc:sldMk cId="2974479669" sldId="494"/>
            <ac:graphicFrameMk id="20" creationId="{D05686F5-0294-6EDA-22D8-DD57E0C22644}"/>
          </ac:graphicFrameMkLst>
        </pc:graphicFrameChg>
        <pc:cxnChg chg="del">
          <ac:chgData name="Justin Vacquerie" userId="968f4b965d9c7392" providerId="LiveId" clId="{A29D6A66-1017-4251-9070-077E92D0E8FC}" dt="2024-04-20T08:32:25.891" v="42822" actId="478"/>
          <ac:cxnSpMkLst>
            <pc:docMk/>
            <pc:sldMk cId="2974479669" sldId="494"/>
            <ac:cxnSpMk id="17" creationId="{20AC2184-39FC-7278-4D89-2C664E77E91A}"/>
          </ac:cxnSpMkLst>
        </pc:cxnChg>
      </pc:sldChg>
      <pc:sldChg chg="addSp delSp modSp add mod modNotesTx">
        <pc:chgData name="Justin Vacquerie" userId="968f4b965d9c7392" providerId="LiveId" clId="{A29D6A66-1017-4251-9070-077E92D0E8FC}" dt="2024-04-21T12:02:54.029" v="62284" actId="20577"/>
        <pc:sldMkLst>
          <pc:docMk/>
          <pc:sldMk cId="4150804646" sldId="495"/>
        </pc:sldMkLst>
        <pc:graphicFrameChg chg="modGraphic">
          <ac:chgData name="Justin Vacquerie" userId="968f4b965d9c7392" providerId="LiveId" clId="{A29D6A66-1017-4251-9070-077E92D0E8FC}" dt="2024-04-21T07:46:01.727" v="55376" actId="207"/>
          <ac:graphicFrameMkLst>
            <pc:docMk/>
            <pc:sldMk cId="4150804646" sldId="495"/>
            <ac:graphicFrameMk id="5" creationId="{0308B929-ECE5-1CCE-FBC8-3DF502CB1C1C}"/>
          </ac:graphicFrameMkLst>
        </pc:graphicFrameChg>
        <pc:picChg chg="del">
          <ac:chgData name="Justin Vacquerie" userId="968f4b965d9c7392" providerId="LiveId" clId="{A29D6A66-1017-4251-9070-077E92D0E8FC}" dt="2024-04-21T07:42:58.425" v="55339" actId="478"/>
          <ac:picMkLst>
            <pc:docMk/>
            <pc:sldMk cId="4150804646" sldId="495"/>
            <ac:picMk id="7" creationId="{0BBF6A71-1504-569C-4CD4-F3695E1E91FF}"/>
          </ac:picMkLst>
        </pc:picChg>
        <pc:picChg chg="add mod modCrop">
          <ac:chgData name="Justin Vacquerie" userId="968f4b965d9c7392" providerId="LiveId" clId="{A29D6A66-1017-4251-9070-077E92D0E8FC}" dt="2024-04-21T07:44:11.074" v="55350" actId="732"/>
          <ac:picMkLst>
            <pc:docMk/>
            <pc:sldMk cId="4150804646" sldId="495"/>
            <ac:picMk id="11" creationId="{CD97EA2A-E1D0-DC65-E710-B33C7F8CB226}"/>
          </ac:picMkLst>
        </pc:picChg>
      </pc:sldChg>
    </pc:docChg>
  </pc:docChgLst>
  <pc:docChgLst>
    <pc:chgData name="Justin Vacquerie" userId="968f4b965d9c7392" providerId="LiveId" clId="{ABE54E9F-0662-43D0-8298-79BA61DAB84E}"/>
    <pc:docChg chg="custSel modSld">
      <pc:chgData name="Justin Vacquerie" userId="968f4b965d9c7392" providerId="LiveId" clId="{ABE54E9F-0662-43D0-8298-79BA61DAB84E}" dt="2024-04-23T07:53:16.762" v="301" actId="20577"/>
      <pc:docMkLst>
        <pc:docMk/>
      </pc:docMkLst>
      <pc:sldChg chg="modSp">
        <pc:chgData name="Justin Vacquerie" userId="968f4b965d9c7392" providerId="LiveId" clId="{ABE54E9F-0662-43D0-8298-79BA61DAB84E}" dt="2024-04-22T11:02:03.892" v="3" actId="20577"/>
        <pc:sldMkLst>
          <pc:docMk/>
          <pc:sldMk cId="3731666523" sldId="464"/>
        </pc:sldMkLst>
        <pc:spChg chg="mod">
          <ac:chgData name="Justin Vacquerie" userId="968f4b965d9c7392" providerId="LiveId" clId="{ABE54E9F-0662-43D0-8298-79BA61DAB84E}" dt="2024-04-22T11:02:03.892" v="3" actId="20577"/>
          <ac:spMkLst>
            <pc:docMk/>
            <pc:sldMk cId="3731666523" sldId="464"/>
            <ac:spMk id="15" creationId="{30FDF7A4-1BD9-4B71-E79E-0E2A2D7A01CE}"/>
          </ac:spMkLst>
        </pc:spChg>
      </pc:sldChg>
      <pc:sldChg chg="modSp mod">
        <pc:chgData name="Justin Vacquerie" userId="968f4b965d9c7392" providerId="LiveId" clId="{ABE54E9F-0662-43D0-8298-79BA61DAB84E}" dt="2024-04-23T07:50:32.102" v="174" actId="20577"/>
        <pc:sldMkLst>
          <pc:docMk/>
          <pc:sldMk cId="970525911" sldId="474"/>
        </pc:sldMkLst>
        <pc:spChg chg="mod">
          <ac:chgData name="Justin Vacquerie" userId="968f4b965d9c7392" providerId="LiveId" clId="{ABE54E9F-0662-43D0-8298-79BA61DAB84E}" dt="2024-04-23T07:50:32.102" v="174" actId="20577"/>
          <ac:spMkLst>
            <pc:docMk/>
            <pc:sldMk cId="970525911" sldId="474"/>
            <ac:spMk id="18" creationId="{90C1EA87-C52A-802D-D1FB-F0C9B0CC8D20}"/>
          </ac:spMkLst>
        </pc:spChg>
      </pc:sldChg>
      <pc:sldChg chg="modSp mod">
        <pc:chgData name="Justin Vacquerie" userId="968f4b965d9c7392" providerId="LiveId" clId="{ABE54E9F-0662-43D0-8298-79BA61DAB84E}" dt="2024-04-23T07:50:35.366" v="175" actId="20577"/>
        <pc:sldMkLst>
          <pc:docMk/>
          <pc:sldMk cId="982697817" sldId="475"/>
        </pc:sldMkLst>
        <pc:spChg chg="mod">
          <ac:chgData name="Justin Vacquerie" userId="968f4b965d9c7392" providerId="LiveId" clId="{ABE54E9F-0662-43D0-8298-79BA61DAB84E}" dt="2024-04-23T07:50:35.366" v="175" actId="20577"/>
          <ac:spMkLst>
            <pc:docMk/>
            <pc:sldMk cId="982697817" sldId="475"/>
            <ac:spMk id="18" creationId="{90C1EA87-C52A-802D-D1FB-F0C9B0CC8D20}"/>
          </ac:spMkLst>
        </pc:spChg>
      </pc:sldChg>
      <pc:sldChg chg="modSp mod">
        <pc:chgData name="Justin Vacquerie" userId="968f4b965d9c7392" providerId="LiveId" clId="{ABE54E9F-0662-43D0-8298-79BA61DAB84E}" dt="2024-04-23T07:50:25.647" v="173" actId="20577"/>
        <pc:sldMkLst>
          <pc:docMk/>
          <pc:sldMk cId="2675343734" sldId="476"/>
        </pc:sldMkLst>
        <pc:spChg chg="mod">
          <ac:chgData name="Justin Vacquerie" userId="968f4b965d9c7392" providerId="LiveId" clId="{ABE54E9F-0662-43D0-8298-79BA61DAB84E}" dt="2024-04-23T07:50:25.647" v="173" actId="20577"/>
          <ac:spMkLst>
            <pc:docMk/>
            <pc:sldMk cId="2675343734" sldId="476"/>
            <ac:spMk id="18" creationId="{90C1EA87-C52A-802D-D1FB-F0C9B0CC8D20}"/>
          </ac:spMkLst>
        </pc:spChg>
      </pc:sldChg>
      <pc:sldChg chg="modSp mod">
        <pc:chgData name="Justin Vacquerie" userId="968f4b965d9c7392" providerId="LiveId" clId="{ABE54E9F-0662-43D0-8298-79BA61DAB84E}" dt="2024-04-23T07:50:39.964" v="176" actId="20577"/>
        <pc:sldMkLst>
          <pc:docMk/>
          <pc:sldMk cId="3453332337" sldId="483"/>
        </pc:sldMkLst>
        <pc:spChg chg="mod">
          <ac:chgData name="Justin Vacquerie" userId="968f4b965d9c7392" providerId="LiveId" clId="{ABE54E9F-0662-43D0-8298-79BA61DAB84E}" dt="2024-04-23T07:50:39.964" v="176" actId="20577"/>
          <ac:spMkLst>
            <pc:docMk/>
            <pc:sldMk cId="3453332337" sldId="483"/>
            <ac:spMk id="18" creationId="{90C1EA87-C52A-802D-D1FB-F0C9B0CC8D20}"/>
          </ac:spMkLst>
        </pc:spChg>
      </pc:sldChg>
      <pc:sldChg chg="modNotesTx">
        <pc:chgData name="Justin Vacquerie" userId="968f4b965d9c7392" providerId="LiveId" clId="{ABE54E9F-0662-43D0-8298-79BA61DAB84E}" dt="2024-04-22T11:12:33.861" v="172" actId="20577"/>
        <pc:sldMkLst>
          <pc:docMk/>
          <pc:sldMk cId="3819206255" sldId="484"/>
        </pc:sldMkLst>
      </pc:sldChg>
      <pc:sldChg chg="modNotesTx">
        <pc:chgData name="Justin Vacquerie" userId="968f4b965d9c7392" providerId="LiveId" clId="{ABE54E9F-0662-43D0-8298-79BA61DAB84E}" dt="2024-04-22T11:10:21.120" v="32" actId="20577"/>
        <pc:sldMkLst>
          <pc:docMk/>
          <pc:sldMk cId="3011333609" sldId="485"/>
        </pc:sldMkLst>
      </pc:sldChg>
      <pc:sldChg chg="modNotesTx">
        <pc:chgData name="Justin Vacquerie" userId="968f4b965d9c7392" providerId="LiveId" clId="{ABE54E9F-0662-43D0-8298-79BA61DAB84E}" dt="2024-04-22T11:09:33.917" v="31" actId="313"/>
        <pc:sldMkLst>
          <pc:docMk/>
          <pc:sldMk cId="2117061429" sldId="491"/>
        </pc:sldMkLst>
      </pc:sldChg>
      <pc:sldChg chg="modSp mod">
        <pc:chgData name="Justin Vacquerie" userId="968f4b965d9c7392" providerId="LiveId" clId="{ABE54E9F-0662-43D0-8298-79BA61DAB84E}" dt="2024-04-23T07:53:12.917" v="299" actId="20577"/>
        <pc:sldMkLst>
          <pc:docMk/>
          <pc:sldMk cId="3734336298" sldId="493"/>
        </pc:sldMkLst>
        <pc:spChg chg="mod">
          <ac:chgData name="Justin Vacquerie" userId="968f4b965d9c7392" providerId="LiveId" clId="{ABE54E9F-0662-43D0-8298-79BA61DAB84E}" dt="2024-04-23T07:53:12.917" v="299" actId="20577"/>
          <ac:spMkLst>
            <pc:docMk/>
            <pc:sldMk cId="3734336298" sldId="493"/>
            <ac:spMk id="8" creationId="{5B63686B-344F-58B3-032D-879EB772C378}"/>
          </ac:spMkLst>
        </pc:spChg>
      </pc:sldChg>
      <pc:sldChg chg="modNotesTx">
        <pc:chgData name="Justin Vacquerie" userId="968f4b965d9c7392" providerId="LiveId" clId="{ABE54E9F-0662-43D0-8298-79BA61DAB84E}" dt="2024-04-22T11:08:15.026" v="29" actId="20577"/>
        <pc:sldMkLst>
          <pc:docMk/>
          <pc:sldMk cId="2974479669" sldId="494"/>
        </pc:sldMkLst>
      </pc:sldChg>
      <pc:sldChg chg="modSp mod modNotesTx">
        <pc:chgData name="Justin Vacquerie" userId="968f4b965d9c7392" providerId="LiveId" clId="{ABE54E9F-0662-43D0-8298-79BA61DAB84E}" dt="2024-04-23T07:53:16.762" v="301" actId="20577"/>
        <pc:sldMkLst>
          <pc:docMk/>
          <pc:sldMk cId="4150804646" sldId="495"/>
        </pc:sldMkLst>
        <pc:spChg chg="mod">
          <ac:chgData name="Justin Vacquerie" userId="968f4b965d9c7392" providerId="LiveId" clId="{ABE54E9F-0662-43D0-8298-79BA61DAB84E}" dt="2024-04-23T07:53:16.762" v="301" actId="20577"/>
          <ac:spMkLst>
            <pc:docMk/>
            <pc:sldMk cId="4150804646" sldId="495"/>
            <ac:spMk id="8" creationId="{5B63686B-344F-58B3-032D-879EB772C37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2C64B0-347F-4435-A9FD-2370084B5BA8}" type="datetime1">
              <a:rPr lang="fr-FR" smtClean="0"/>
              <a:t>24/09/2024</a:t>
            </a:fld>
            <a:endParaRPr lang="fr-FR"/>
          </a:p>
        </p:txBody>
      </p:sp>
      <p:sp>
        <p:nvSpPr>
          <p:cNvPr id="4" name="Espace réservé du pied de page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fr-FR" smtClean="0"/>
              <a:t>‹N°›</a:t>
            </a:fld>
            <a:endParaRPr lang="fr-F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E23C9-CE18-409D-8FAC-1A108978F4ED}" type="datetime1">
              <a:rPr lang="fr-FR" noProof="0" smtClean="0"/>
              <a:t>24/09/2024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FABB2-A72E-45F8-97E2-CEBAD710A386}" type="slidenum">
              <a:rPr lang="fr-FR" noProof="0" smtClean="0"/>
              <a:t>‹N°›</a:t>
            </a:fld>
            <a:endParaRPr lang="fr-FR" noProof="0"/>
          </a:p>
        </p:txBody>
      </p:sp>
    </p:spTree>
    <p:extLst>
      <p:ext uri="{BB962C8B-B14F-4D97-AF65-F5344CB8AC3E}">
        <p14:creationId xmlns:p14="http://schemas.microsoft.com/office/powerpoint/2010/main" val="9056171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je m’appelle Justin Vacquerie, et aujourd’hui je vais présenter le projet N°8, du parcours Data Scientist, qui consiste à concevoir un </a:t>
            </a:r>
            <a:r>
              <a:rPr lang="fr-FR" dirty="0" err="1"/>
              <a:t>dashboard</a:t>
            </a:r>
            <a:r>
              <a:rPr lang="fr-FR" dirty="0"/>
              <a:t> de crédit scoring, nous aurons également à la suite une présentation concernant un Proof of Concept, dans le cadre d’une veille technique.</a:t>
            </a:r>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1</a:t>
            </a:fld>
            <a:endParaRPr lang="fr-FR"/>
          </a:p>
        </p:txBody>
      </p:sp>
    </p:spTree>
    <p:extLst>
      <p:ext uri="{BB962C8B-B14F-4D97-AF65-F5344CB8AC3E}">
        <p14:creationId xmlns:p14="http://schemas.microsoft.com/office/powerpoint/2010/main" val="192809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arrivons à la seconde partie de ce projet, qui est la réalisation d’un proof of concept dans le cadre d’une veille technique.</a:t>
            </a:r>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10</a:t>
            </a:fld>
            <a:endParaRPr lang="fr-FR"/>
          </a:p>
        </p:txBody>
      </p:sp>
    </p:spTree>
    <p:extLst>
      <p:ext uri="{BB962C8B-B14F-4D97-AF65-F5344CB8AC3E}">
        <p14:creationId xmlns:p14="http://schemas.microsoft.com/office/powerpoint/2010/main" val="3826172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rtl="0">
              <a:buFont typeface="+mj-lt"/>
              <a:buNone/>
            </a:pPr>
            <a:r>
              <a:rPr lang="fr-FR" dirty="0"/>
              <a:t>Pour ce proof of concept, voici le sommaire :</a:t>
            </a:r>
            <a:br>
              <a:rPr lang="fr-FR" dirty="0"/>
            </a:br>
            <a:br>
              <a:rPr lang="fr-FR" dirty="0"/>
            </a:br>
            <a:r>
              <a:rPr lang="fr-FR" sz="1200" dirty="0"/>
              <a:t>Introduction</a:t>
            </a:r>
          </a:p>
          <a:p>
            <a:pPr marL="0" indent="0" rtl="0">
              <a:buFont typeface="+mj-lt"/>
              <a:buNone/>
            </a:pPr>
            <a:r>
              <a:rPr lang="fr-FR" sz="1200" dirty="0"/>
              <a:t>Etat de l’art dans le « Natural </a:t>
            </a:r>
            <a:r>
              <a:rPr lang="fr-FR" sz="1200" dirty="0" err="1"/>
              <a:t>Language</a:t>
            </a:r>
            <a:r>
              <a:rPr lang="fr-FR" sz="1200" dirty="0"/>
              <a:t> </a:t>
            </a:r>
            <a:r>
              <a:rPr lang="fr-FR" sz="1200" dirty="0" err="1"/>
              <a:t>Processing</a:t>
            </a:r>
            <a:r>
              <a:rPr lang="fr-FR" sz="1200" dirty="0"/>
              <a:t> »</a:t>
            </a:r>
          </a:p>
          <a:p>
            <a:pPr marL="0" indent="0" rtl="0">
              <a:buFont typeface="+mj-lt"/>
              <a:buNone/>
            </a:pPr>
            <a:r>
              <a:rPr lang="fr-FR" sz="1200" dirty="0"/>
              <a:t>Modèle : MiniLM</a:t>
            </a:r>
          </a:p>
          <a:p>
            <a:pPr marL="0" indent="0" rtl="0">
              <a:buFont typeface="+mj-lt"/>
              <a:buNone/>
            </a:pPr>
            <a:r>
              <a:rPr lang="fr-FR" sz="1200" dirty="0"/>
              <a:t>Méthodologie</a:t>
            </a:r>
          </a:p>
          <a:p>
            <a:pPr marL="0" indent="0" rtl="0">
              <a:buFont typeface="+mj-lt"/>
              <a:buNone/>
            </a:pPr>
            <a:r>
              <a:rPr lang="fr-FR" sz="1200" dirty="0"/>
              <a:t>Résultats &amp; features importance</a:t>
            </a:r>
          </a:p>
          <a:p>
            <a:pPr marL="0" indent="0" rtl="0">
              <a:buFont typeface="+mj-lt"/>
              <a:buNone/>
            </a:pPr>
            <a:r>
              <a:rPr lang="fr-FR" sz="1200" dirty="0"/>
              <a:t>Conclusion</a:t>
            </a:r>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11</a:t>
            </a:fld>
            <a:endParaRPr lang="fr-FR"/>
          </a:p>
        </p:txBody>
      </p:sp>
    </p:spTree>
    <p:extLst>
      <p:ext uri="{BB962C8B-B14F-4D97-AF65-F5344CB8AC3E}">
        <p14:creationId xmlns:p14="http://schemas.microsoft.com/office/powerpoint/2010/main" val="300401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200" dirty="0">
                <a:solidFill>
                  <a:srgbClr val="271A38"/>
                </a:solidFill>
                <a:highlight>
                  <a:srgbClr val="FFFFFF"/>
                </a:highlight>
                <a:latin typeface="Inter"/>
              </a:rPr>
              <a:t>Pour ce </a:t>
            </a:r>
            <a:r>
              <a:rPr lang="fr-FR" sz="1200" dirty="0" err="1">
                <a:solidFill>
                  <a:srgbClr val="271A38"/>
                </a:solidFill>
                <a:highlight>
                  <a:srgbClr val="FFFFFF"/>
                </a:highlight>
                <a:latin typeface="Inter"/>
              </a:rPr>
              <a:t>Poc</a:t>
            </a:r>
            <a:r>
              <a:rPr lang="fr-FR" sz="1200" dirty="0">
                <a:solidFill>
                  <a:srgbClr val="271A38"/>
                </a:solidFill>
                <a:highlight>
                  <a:srgbClr val="FFFFFF"/>
                </a:highlight>
                <a:latin typeface="Inter"/>
              </a:rPr>
              <a:t>, nous allons nous replacer dans le cadre, d’un projet précédent, où le besoin de notre client était de faire un moteur de classification automatique d’articles, </a:t>
            </a:r>
          </a:p>
          <a:p>
            <a:pPr algn="l"/>
            <a:r>
              <a:rPr lang="fr-FR" sz="1200" dirty="0">
                <a:solidFill>
                  <a:srgbClr val="271A38"/>
                </a:solidFill>
                <a:highlight>
                  <a:srgbClr val="FFFFFF"/>
                </a:highlight>
                <a:latin typeface="Inter"/>
              </a:rPr>
              <a:t>en utilisant des données textuelles ou visuelles. </a:t>
            </a:r>
          </a:p>
          <a:p>
            <a:pPr algn="l"/>
            <a:r>
              <a:rPr lang="fr-FR" sz="1200" dirty="0">
                <a:solidFill>
                  <a:srgbClr val="271A38"/>
                </a:solidFill>
                <a:highlight>
                  <a:srgbClr val="FFFFFF"/>
                </a:highlight>
                <a:latin typeface="Inter"/>
              </a:rPr>
              <a:t>Dans notre cas nous nous attacherons seulement au texte, à la « description » pour être plus précis. </a:t>
            </a:r>
          </a:p>
          <a:p>
            <a:pPr algn="l"/>
            <a:r>
              <a:rPr lang="fr-FR" sz="1200" dirty="0">
                <a:solidFill>
                  <a:srgbClr val="271A38"/>
                </a:solidFill>
                <a:highlight>
                  <a:srgbClr val="FFFFFF"/>
                </a:highlight>
                <a:latin typeface="Inter"/>
              </a:rPr>
              <a:t>Comme on peut le voir si le visuel à droite, notre objectif sera de retrouver les catégories comme home </a:t>
            </a:r>
            <a:r>
              <a:rPr lang="fr-FR" sz="1200" dirty="0" err="1">
                <a:solidFill>
                  <a:srgbClr val="271A38"/>
                </a:solidFill>
                <a:highlight>
                  <a:srgbClr val="FFFFFF"/>
                </a:highlight>
                <a:latin typeface="Inter"/>
              </a:rPr>
              <a:t>furnishing</a:t>
            </a:r>
            <a:r>
              <a:rPr lang="fr-FR" sz="1200" dirty="0">
                <a:solidFill>
                  <a:srgbClr val="271A38"/>
                </a:solidFill>
                <a:highlight>
                  <a:srgbClr val="FFFFFF"/>
                </a:highlight>
                <a:latin typeface="Inter"/>
              </a:rPr>
              <a:t> ou baby care avec la description ci-dessus. </a:t>
            </a:r>
          </a:p>
          <a:p>
            <a:pPr algn="l"/>
            <a:endParaRPr lang="fr-FR" sz="1200" dirty="0">
              <a:solidFill>
                <a:srgbClr val="271A38"/>
              </a:solidFill>
              <a:highlight>
                <a:srgbClr val="FFFFFF"/>
              </a:highlight>
              <a:latin typeface="Inter"/>
            </a:endParaRPr>
          </a:p>
          <a:p>
            <a:pPr algn="l"/>
            <a:r>
              <a:rPr lang="fr-FR" sz="1200" dirty="0">
                <a:solidFill>
                  <a:srgbClr val="271A38"/>
                </a:solidFill>
                <a:highlight>
                  <a:srgbClr val="FFFFFF"/>
                </a:highlight>
                <a:latin typeface="Inter"/>
              </a:rPr>
              <a:t>Pour cela nous avons un dataset, qui se constituera comme un « </a:t>
            </a:r>
            <a:r>
              <a:rPr lang="fr-FR" sz="1200" dirty="0" err="1">
                <a:solidFill>
                  <a:srgbClr val="271A38"/>
                </a:solidFill>
                <a:highlight>
                  <a:srgbClr val="FFFFFF"/>
                </a:highlight>
                <a:latin typeface="Inter"/>
              </a:rPr>
              <a:t>helloworld</a:t>
            </a:r>
            <a:r>
              <a:rPr lang="fr-FR" sz="1200" dirty="0">
                <a:solidFill>
                  <a:srgbClr val="271A38"/>
                </a:solidFill>
                <a:highlight>
                  <a:srgbClr val="FFFFFF"/>
                </a:highlight>
                <a:latin typeface="Inter"/>
              </a:rPr>
              <a:t> », dataset de test  : </a:t>
            </a:r>
          </a:p>
          <a:p>
            <a:r>
              <a:rPr lang="fr-FR" sz="1200" b="1" dirty="0"/>
              <a:t>Le dataset :</a:t>
            </a:r>
          </a:p>
          <a:p>
            <a:endParaRPr lang="fr-FR" sz="1200" dirty="0"/>
          </a:p>
          <a:p>
            <a:pPr marL="285750" indent="-285750">
              <a:buFont typeface="Arial" panose="020B0604020202020204" pitchFamily="34" charset="0"/>
              <a:buChar char="•"/>
            </a:pPr>
            <a:r>
              <a:rPr lang="fr-FR" sz="1200" dirty="0"/>
              <a:t>Taille de 1050 lignes &amp; 15 colonnes, avec 2,17% de valeurs manquantes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Pour le POC, seules les variables ‘description’ &amp;  la ‘catégorie produit’ ( qui sera notre cible) où le taux de remplissage est de 100% pour les deux variables.</a:t>
            </a:r>
          </a:p>
          <a:p>
            <a:pPr marL="285750" indent="-285750">
              <a:buFont typeface="Arial" panose="020B0604020202020204" pitchFamily="34" charset="0"/>
              <a:buChar char="•"/>
            </a:pPr>
            <a:r>
              <a:rPr lang="fr-FR" sz="1200" dirty="0"/>
              <a:t>Répartition uniforme des 7 catégories</a:t>
            </a:r>
          </a:p>
          <a:p>
            <a:pPr algn="l"/>
            <a:endParaRPr lang="fr-FR" sz="1200" dirty="0">
              <a:solidFill>
                <a:srgbClr val="271A38"/>
              </a:solidFill>
              <a:highlight>
                <a:srgbClr val="FFFFFF"/>
              </a:highlight>
              <a:latin typeface="Inter"/>
            </a:endParaRPr>
          </a:p>
          <a:p>
            <a:r>
              <a:rPr lang="fr-FR" sz="1200" b="1" dirty="0"/>
              <a:t>Mission : assurer une veille technique à travers un POC :</a:t>
            </a:r>
          </a:p>
          <a:p>
            <a:endParaRPr lang="fr-FR" sz="1200" b="1" dirty="0"/>
          </a:p>
          <a:p>
            <a:pPr marL="285750" indent="-285750">
              <a:buFont typeface="Arial" panose="020B0604020202020204" pitchFamily="34" charset="0"/>
              <a:buChar char="•"/>
            </a:pPr>
            <a:r>
              <a:rPr lang="fr-FR" sz="1200" dirty="0"/>
              <a:t>Comparer une technique récente de NLP par rapport à une technique plus traditionnelle</a:t>
            </a:r>
          </a:p>
          <a:p>
            <a:pPr algn="l"/>
            <a:endParaRPr lang="fr-FR" sz="1200" dirty="0">
              <a:solidFill>
                <a:srgbClr val="271A38"/>
              </a:solidFill>
              <a:highlight>
                <a:srgbClr val="FFFFFF"/>
              </a:highlight>
              <a:latin typeface="Inter"/>
            </a:endParaRPr>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12</a:t>
            </a:fld>
            <a:endParaRPr lang="fr-FR" noProof="0"/>
          </a:p>
        </p:txBody>
      </p:sp>
    </p:spTree>
    <p:extLst>
      <p:ext uri="{BB962C8B-B14F-4D97-AF65-F5344CB8AC3E}">
        <p14:creationId xmlns:p14="http://schemas.microsoft.com/office/powerpoint/2010/main" val="3525911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Pour cet état de l’art, le but sera de retracer les différentes étapes de l’évolution de l’analyse textuelle jusqu’à ce jour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Nous allons débuter avec les premiers modèles apparus de NLP, tels que n-grammes, Bag of </a:t>
            </a:r>
            <a:r>
              <a:rPr lang="fr-FR" sz="1200" dirty="0" err="1"/>
              <a:t>Words</a:t>
            </a:r>
            <a:r>
              <a:rPr lang="fr-FR" sz="1200" dirty="0"/>
              <a:t> et TF-IDF,  utilisaient des approches statistiques pour représenter et analyser les textes en se basant sur la fréquence des mots."</a:t>
            </a:r>
            <a:endParaRPr lang="fr-FR" b="1" dirty="0"/>
          </a:p>
          <a:p>
            <a:r>
              <a:rPr lang="fr-FR" b="1" dirty="0"/>
              <a:t>Globalement :</a:t>
            </a:r>
          </a:p>
          <a:p>
            <a:r>
              <a:rPr lang="fr-FR" b="1" dirty="0"/>
              <a:t>Avantages :</a:t>
            </a:r>
            <a:endParaRPr lang="fr-FR" dirty="0"/>
          </a:p>
          <a:p>
            <a:pPr>
              <a:buFont typeface="Arial" panose="020B0604020202020204" pitchFamily="34" charset="0"/>
              <a:buChar char="•"/>
            </a:pPr>
            <a:r>
              <a:rPr lang="fr-FR" b="1" dirty="0"/>
              <a:t>Simplicité et rapidité</a:t>
            </a:r>
            <a:r>
              <a:rPr lang="fr-FR" dirty="0"/>
              <a:t> : Faciles à implémenter et rapides, surtout pour de petites tâches.</a:t>
            </a:r>
          </a:p>
          <a:p>
            <a:pPr>
              <a:buFont typeface="Arial" panose="020B0604020202020204" pitchFamily="34" charset="0"/>
              <a:buChar char="•"/>
            </a:pPr>
            <a:r>
              <a:rPr lang="fr-FR" b="1" dirty="0"/>
              <a:t>Efficacité sur petits corpus</a:t>
            </a:r>
            <a:r>
              <a:rPr lang="fr-FR" dirty="0"/>
              <a:t> : Performants pour des textes courts ou des classifications simples.</a:t>
            </a:r>
          </a:p>
          <a:p>
            <a:pPr>
              <a:buFont typeface="Arial" panose="020B0604020202020204" pitchFamily="34" charset="0"/>
              <a:buChar char="•"/>
            </a:pPr>
            <a:endParaRPr lang="fr-FR" dirty="0"/>
          </a:p>
          <a:p>
            <a:r>
              <a:rPr lang="fr-FR" b="1" dirty="0"/>
              <a:t>Inconvénients :</a:t>
            </a:r>
            <a:endParaRPr lang="fr-FR" dirty="0"/>
          </a:p>
          <a:p>
            <a:pPr>
              <a:buFont typeface="Arial" panose="020B0604020202020204" pitchFamily="34" charset="0"/>
              <a:buChar char="•"/>
            </a:pPr>
            <a:r>
              <a:rPr lang="fr-FR" b="1" dirty="0"/>
              <a:t>Perte de contexte et d'ordre</a:t>
            </a:r>
            <a:r>
              <a:rPr lang="fr-FR" dirty="0"/>
              <a:t> : Ignorent l’ordre des mots et les relations à long terme.</a:t>
            </a:r>
          </a:p>
          <a:p>
            <a:pPr>
              <a:buFont typeface="Arial" panose="020B0604020202020204" pitchFamily="34" charset="0"/>
              <a:buChar char="•"/>
            </a:pPr>
            <a:r>
              <a:rPr lang="fr-FR" b="1" dirty="0"/>
              <a:t>Vecteurs de grande dimension</a:t>
            </a:r>
            <a:r>
              <a:rPr lang="fr-FR" dirty="0"/>
              <a:t> : Peuvent être coûteux en mémoire et en calcul pour de grands corpus.</a:t>
            </a:r>
          </a:p>
          <a:p>
            <a:pPr>
              <a:buFont typeface="Arial" panose="020B0604020202020204" pitchFamily="34" charset="0"/>
              <a:buChar char="•"/>
            </a:pPr>
            <a:endParaRPr lang="fr-FR" dirty="0"/>
          </a:p>
          <a:p>
            <a:pPr>
              <a:buFont typeface="Arial" panose="020B0604020202020204" pitchFamily="34" charset="0"/>
              <a:buNone/>
            </a:pPr>
            <a:r>
              <a:rPr lang="fr-FR" dirty="0"/>
              <a:t>Aujourd’hui, obsolètes, ils ont été la base dans le NLP, et aujourd’hui, quand on commence à pratiquer dans ce domaine, nous passons toujours par ces techniques, notamment le TF-IDF.</a:t>
            </a:r>
          </a:p>
          <a:p>
            <a:pPr algn="l"/>
            <a:endParaRPr lang="fr-FR" sz="1200" dirty="0">
              <a:solidFill>
                <a:srgbClr val="271A38"/>
              </a:solidFill>
              <a:highlight>
                <a:srgbClr val="FFFFFF"/>
              </a:highlight>
              <a:latin typeface="Inter"/>
            </a:endParaRPr>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13</a:t>
            </a:fld>
            <a:endParaRPr lang="fr-FR" noProof="0"/>
          </a:p>
        </p:txBody>
      </p:sp>
    </p:spTree>
    <p:extLst>
      <p:ext uri="{BB962C8B-B14F-4D97-AF65-F5344CB8AC3E}">
        <p14:creationId xmlns:p14="http://schemas.microsoft.com/office/powerpoint/2010/main" val="4056123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Ensuite nous avons, les techniques d'embeddings, telles que Word2Vec, </a:t>
            </a:r>
            <a:r>
              <a:rPr lang="fr-FR" sz="1200" dirty="0" err="1"/>
              <a:t>GloVe</a:t>
            </a:r>
            <a:r>
              <a:rPr lang="fr-FR" sz="1200" dirty="0"/>
              <a:t> et </a:t>
            </a:r>
            <a:r>
              <a:rPr lang="fr-FR" sz="1200" dirty="0" err="1"/>
              <a:t>FastText</a:t>
            </a:r>
            <a:r>
              <a:rPr lang="fr-FR" sz="1200" dirty="0"/>
              <a:t>, ont révolutionné le NLP en représentant les mots sous forme de vecteurs dans un espace continu, capturant ainsi les relations sémantiques et contextuelles tout en améliorant la gestion des mots rares ou hors-vocabulaire."</a:t>
            </a:r>
          </a:p>
          <a:p>
            <a:endParaRPr lang="fr-FR" b="1" dirty="0"/>
          </a:p>
          <a:p>
            <a:r>
              <a:rPr lang="fr-FR" b="1" dirty="0"/>
              <a:t>Globalement :</a:t>
            </a:r>
          </a:p>
          <a:p>
            <a:r>
              <a:rPr lang="fr-FR" b="1" dirty="0"/>
              <a:t>Avantages :</a:t>
            </a:r>
            <a:endParaRPr lang="fr-FR" dirty="0"/>
          </a:p>
          <a:p>
            <a:pPr>
              <a:buFont typeface="Arial" panose="020B0604020202020204" pitchFamily="34" charset="0"/>
              <a:buChar char="•"/>
            </a:pPr>
            <a:r>
              <a:rPr lang="fr-FR" b="1" dirty="0"/>
              <a:t>Capturent le contexte</a:t>
            </a:r>
            <a:r>
              <a:rPr lang="fr-FR" dirty="0"/>
              <a:t> : Ces techniques d’embeddings (Word2Vec, </a:t>
            </a:r>
            <a:r>
              <a:rPr lang="fr-FR" dirty="0" err="1"/>
              <a:t>GloVe</a:t>
            </a:r>
            <a:r>
              <a:rPr lang="fr-FR" dirty="0"/>
              <a:t>, </a:t>
            </a:r>
            <a:r>
              <a:rPr lang="fr-FR" dirty="0" err="1"/>
              <a:t>FastText</a:t>
            </a:r>
            <a:r>
              <a:rPr lang="fr-FR" dirty="0"/>
              <a:t>) captent les relations sémantiques et contextuelles entre les mots, améliorant la compréhension du texte.</a:t>
            </a:r>
          </a:p>
          <a:p>
            <a:pPr>
              <a:buFont typeface="Arial" panose="020B0604020202020204" pitchFamily="34" charset="0"/>
              <a:buChar char="•"/>
            </a:pPr>
            <a:r>
              <a:rPr lang="fr-FR" b="1" dirty="0"/>
              <a:t>Efficace pour grands corpus</a:t>
            </a:r>
            <a:r>
              <a:rPr lang="fr-FR" dirty="0"/>
              <a:t> : Bien adaptées pour traiter de grandes quantités de données textuelles avec une meilleure représentation des mots.</a:t>
            </a:r>
          </a:p>
          <a:p>
            <a:pPr>
              <a:buFont typeface="Arial" panose="020B0604020202020204" pitchFamily="34" charset="0"/>
              <a:buChar char="•"/>
            </a:pPr>
            <a:endParaRPr lang="fr-FR" dirty="0"/>
          </a:p>
          <a:p>
            <a:r>
              <a:rPr lang="fr-FR" b="1" dirty="0"/>
              <a:t>Inconvénients :</a:t>
            </a:r>
            <a:endParaRPr lang="fr-FR" dirty="0"/>
          </a:p>
          <a:p>
            <a:pPr>
              <a:buFont typeface="Arial" panose="020B0604020202020204" pitchFamily="34" charset="0"/>
              <a:buChar char="•"/>
            </a:pPr>
            <a:r>
              <a:rPr lang="fr-FR" b="1" dirty="0"/>
              <a:t>Limitations statiques</a:t>
            </a:r>
            <a:r>
              <a:rPr lang="fr-FR" dirty="0"/>
              <a:t> : Les modèles comme Word2Vec et </a:t>
            </a:r>
            <a:r>
              <a:rPr lang="fr-FR" dirty="0" err="1"/>
              <a:t>GloVe</a:t>
            </a:r>
            <a:r>
              <a:rPr lang="fr-FR" dirty="0"/>
              <a:t> sont statiques, incapables de gérer de nouveaux mots (OOV) sans réentraînement.</a:t>
            </a:r>
          </a:p>
          <a:p>
            <a:pPr>
              <a:buFont typeface="Arial" panose="020B0604020202020204" pitchFamily="34" charset="0"/>
              <a:buChar char="•"/>
            </a:pPr>
            <a:r>
              <a:rPr lang="fr-FR" b="1" dirty="0"/>
              <a:t>Complexité et ressources</a:t>
            </a:r>
            <a:r>
              <a:rPr lang="fr-FR" dirty="0"/>
              <a:t> : L’entraînement peut être complexe et nécessite des ressources plus importantes, surtout pour des modèles comme </a:t>
            </a:r>
            <a:r>
              <a:rPr lang="fr-FR" dirty="0" err="1"/>
              <a:t>FastText</a:t>
            </a:r>
            <a:r>
              <a:rPr lang="fr-FR" dirty="0"/>
              <a:t>.</a:t>
            </a:r>
          </a:p>
          <a:p>
            <a:pPr>
              <a:buFont typeface="Arial" panose="020B0604020202020204" pitchFamily="34" charset="0"/>
              <a:buChar char="•"/>
            </a:pPr>
            <a:endParaRPr lang="fr-FR" dirty="0"/>
          </a:p>
          <a:p>
            <a:pPr>
              <a:buFont typeface="Arial" panose="020B0604020202020204" pitchFamily="34" charset="0"/>
              <a:buNone/>
            </a:pPr>
            <a:r>
              <a:rPr lang="fr-FR" dirty="0"/>
              <a:t>L’essor du </a:t>
            </a:r>
            <a:r>
              <a:rPr lang="fr-FR" dirty="0" err="1"/>
              <a:t>word</a:t>
            </a:r>
            <a:r>
              <a:rPr lang="fr-FR" dirty="0"/>
              <a:t> </a:t>
            </a:r>
            <a:r>
              <a:rPr lang="fr-FR" dirty="0" err="1"/>
              <a:t>embedding</a:t>
            </a:r>
            <a:r>
              <a:rPr lang="fr-FR" dirty="0"/>
              <a:t> a été prépondérante dans l’avancée de l’analyse textuelle par informatique, notamment par la notion de vectorisation du corpus.</a:t>
            </a:r>
          </a:p>
          <a:p>
            <a:pPr>
              <a:buFont typeface="Arial" panose="020B0604020202020204" pitchFamily="34" charset="0"/>
              <a:buNone/>
            </a:pPr>
            <a:r>
              <a:rPr lang="fr-FR" dirty="0"/>
              <a:t>Comme modèle nous pouvons citer :</a:t>
            </a:r>
          </a:p>
          <a:p>
            <a:pPr marL="285750" indent="-285750">
              <a:buFontTx/>
              <a:buChar char="-"/>
            </a:pPr>
            <a:r>
              <a:rPr lang="fr-FR" b="1" dirty="0" err="1"/>
              <a:t>GloVe</a:t>
            </a:r>
            <a:r>
              <a:rPr lang="fr-FR" b="1" dirty="0"/>
              <a:t> : </a:t>
            </a:r>
            <a:r>
              <a:rPr lang="fr-FR" dirty="0"/>
              <a:t>créé en 2014, par l’Université de Stanford</a:t>
            </a:r>
          </a:p>
          <a:p>
            <a:pPr marL="285750" indent="-285750">
              <a:buFontTx/>
              <a:buChar char="-"/>
            </a:pPr>
            <a:endParaRPr lang="fr-FR" dirty="0"/>
          </a:p>
          <a:p>
            <a:pPr marL="285750" indent="-285750">
              <a:buFontTx/>
              <a:buChar char="-"/>
            </a:pPr>
            <a:r>
              <a:rPr lang="fr-FR" b="1" dirty="0" err="1"/>
              <a:t>FastText</a:t>
            </a:r>
            <a:r>
              <a:rPr lang="fr-FR" b="1" dirty="0"/>
              <a:t> : </a:t>
            </a:r>
            <a:r>
              <a:rPr lang="fr-FR" dirty="0"/>
              <a:t>créé en 2016, l’équipe de Facebook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      Et le </a:t>
            </a:r>
            <a:r>
              <a:rPr lang="fr-FR" b="1" dirty="0"/>
              <a:t>word2vec</a:t>
            </a:r>
            <a:r>
              <a:rPr lang="fr-FR" dirty="0"/>
              <a:t>, créé</a:t>
            </a:r>
            <a:r>
              <a:rPr lang="fr-FR" b="1" dirty="0"/>
              <a:t> </a:t>
            </a:r>
            <a:r>
              <a:rPr lang="fr-FR" dirty="0"/>
              <a:t>en 2013, par Google, que nous utiliserons comme modèle référence pour notre POC,  qui a été fortement démocratisé dans la </a:t>
            </a:r>
            <a:r>
              <a:rPr lang="fr-FR" dirty="0" err="1"/>
              <a:t>datascience</a:t>
            </a:r>
            <a:endParaRPr lang="fr-FR" dirty="0"/>
          </a:p>
          <a:p>
            <a:pPr>
              <a:buFont typeface="Arial" panose="020B0604020202020204" pitchFamily="34" charset="0"/>
              <a:buNone/>
            </a:pPr>
            <a:endParaRPr lang="fr-FR" dirty="0"/>
          </a:p>
          <a:p>
            <a:pPr>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14</a:t>
            </a:fld>
            <a:endParaRPr lang="fr-FR" noProof="0"/>
          </a:p>
        </p:txBody>
      </p:sp>
    </p:spTree>
    <p:extLst>
      <p:ext uri="{BB962C8B-B14F-4D97-AF65-F5344CB8AC3E}">
        <p14:creationId xmlns:p14="http://schemas.microsoft.com/office/powerpoint/2010/main" val="2824225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200" dirty="0">
                <a:solidFill>
                  <a:srgbClr val="271A38"/>
                </a:solidFill>
                <a:highlight>
                  <a:srgbClr val="FFFFFF"/>
                </a:highlight>
                <a:latin typeface="Inter"/>
              </a:rPr>
              <a:t>Enfin, nous arrivons sur les derniers modèles, très en vogues aujourd’hui notamment associés la notion d’IA, </a:t>
            </a:r>
            <a:r>
              <a:rPr lang="fr-FR" sz="1200" dirty="0" err="1">
                <a:solidFill>
                  <a:srgbClr val="271A38"/>
                </a:solidFill>
                <a:highlight>
                  <a:srgbClr val="FFFFFF"/>
                </a:highlight>
                <a:latin typeface="Inter"/>
              </a:rPr>
              <a:t>chatbot</a:t>
            </a:r>
            <a:r>
              <a:rPr lang="fr-FR" sz="1200" dirty="0">
                <a:solidFill>
                  <a:srgbClr val="271A38"/>
                </a:solidFill>
                <a:highlight>
                  <a:srgbClr val="FFFFFF"/>
                </a:highlight>
                <a:latin typeface="Inter"/>
              </a:rPr>
              <a:t>, ils sont très impressionnants et se sont démocratisés au grand public.</a:t>
            </a:r>
          </a:p>
          <a:p>
            <a:pPr algn="l"/>
            <a:r>
              <a:rPr lang="fr-FR" sz="1200" dirty="0"/>
              <a:t>"Les modèles Transformers, tels que BERT, GPT et </a:t>
            </a:r>
            <a:r>
              <a:rPr lang="fr-FR" sz="1200" dirty="0" err="1"/>
              <a:t>LLaMA</a:t>
            </a:r>
            <a:r>
              <a:rPr lang="fr-FR" sz="1200" dirty="0"/>
              <a:t>, ont marqué une avancée majeure en NLP en permettant de capturer efficacement le contexte global des phrases grâce à des mécanismes d'attention. Et donc ces mécanismes </a:t>
            </a:r>
            <a:r>
              <a:rPr lang="fr-FR" dirty="0"/>
              <a:t>permettent au modèle de se concentrer sur les parties importantes d'une séquence, comme un texte, lorsqu'il traite chaque mot.</a:t>
            </a:r>
            <a:r>
              <a:rPr lang="fr-FR" sz="1200" dirty="0"/>
              <a:t> , offrant ainsi des performances inégalées dans des tâches de compréhension et de génération de texte.« </a:t>
            </a:r>
          </a:p>
          <a:p>
            <a:pPr algn="l"/>
            <a:endParaRPr lang="fr-FR" sz="1200" dirty="0"/>
          </a:p>
          <a:p>
            <a:pPr algn="l"/>
            <a:r>
              <a:rPr lang="fr-FR" sz="1200" dirty="0"/>
              <a:t>On peut citer les modèles suivants:</a:t>
            </a:r>
          </a:p>
          <a:p>
            <a:pPr algn="l"/>
            <a:r>
              <a:rPr lang="fr-FR" sz="1200" dirty="0"/>
              <a:t>Avec le BERT de Google, qui est le premier d’une longue lignée comme </a:t>
            </a:r>
            <a:r>
              <a:rPr lang="fr-FR" sz="1200" dirty="0" err="1"/>
              <a:t>roBERTa</a:t>
            </a:r>
            <a:r>
              <a:rPr lang="fr-FR" sz="1200" dirty="0"/>
              <a:t>, </a:t>
            </a:r>
            <a:r>
              <a:rPr lang="fr-FR" sz="1200" dirty="0" err="1"/>
              <a:t>CamenBERT</a:t>
            </a:r>
            <a:r>
              <a:rPr lang="fr-FR" sz="1200" dirty="0"/>
              <a:t> pour le français en de nombreux autres. </a:t>
            </a:r>
          </a:p>
          <a:p>
            <a:pPr algn="l"/>
            <a:r>
              <a:rPr lang="fr-FR" sz="1200" dirty="0"/>
              <a:t>Le modèle récent que nous allons utiliser, le </a:t>
            </a:r>
            <a:r>
              <a:rPr lang="fr-FR" sz="1200" dirty="0" err="1"/>
              <a:t>minilm</a:t>
            </a:r>
            <a:r>
              <a:rPr lang="fr-FR" sz="1200" dirty="0"/>
              <a:t>, est issu de cette technologie qu’on nomme Bert-like.</a:t>
            </a:r>
          </a:p>
          <a:p>
            <a:pPr algn="l"/>
            <a:endParaRPr lang="fr-FR" sz="1200" dirty="0"/>
          </a:p>
          <a:p>
            <a:pPr algn="l"/>
            <a:r>
              <a:rPr lang="fr-FR" sz="1200" dirty="0"/>
              <a:t>Nous avons les GPT d’open AI fortement démocratisé via son </a:t>
            </a:r>
            <a:r>
              <a:rPr lang="fr-FR" sz="1200" dirty="0" err="1"/>
              <a:t>chatbot</a:t>
            </a:r>
            <a:r>
              <a:rPr lang="fr-FR" sz="1200" dirty="0"/>
              <a:t> auprès du grand public</a:t>
            </a:r>
          </a:p>
          <a:p>
            <a:pPr algn="l"/>
            <a:r>
              <a:rPr lang="fr-FR" sz="1200" dirty="0"/>
              <a:t> </a:t>
            </a:r>
          </a:p>
          <a:p>
            <a:pPr algn="l"/>
            <a:r>
              <a:rPr lang="fr-FR" sz="1200" dirty="0"/>
              <a:t>Et nous avons aussi le modèle </a:t>
            </a:r>
            <a:r>
              <a:rPr lang="fr-FR" sz="1200" dirty="0" err="1"/>
              <a:t>Llama</a:t>
            </a:r>
            <a:r>
              <a:rPr lang="fr-FR" sz="1200" dirty="0"/>
              <a:t> de méta, associé à Facebook..</a:t>
            </a:r>
          </a:p>
          <a:p>
            <a:pPr algn="l"/>
            <a:r>
              <a:rPr lang="fr-FR" sz="1200" dirty="0"/>
              <a:t>Aujourd’hui, il en existe de nombreux autres, ils sont devenus très puissants et deviennent une image marque pour les grandes firmes de la </a:t>
            </a:r>
            <a:r>
              <a:rPr lang="fr-FR" sz="1200" dirty="0" err="1"/>
              <a:t>silicon</a:t>
            </a:r>
            <a:r>
              <a:rPr lang="fr-FR" sz="1200" dirty="0"/>
              <a:t> </a:t>
            </a:r>
            <a:r>
              <a:rPr lang="fr-FR" sz="1200" dirty="0" err="1"/>
              <a:t>valey</a:t>
            </a:r>
            <a:r>
              <a:rPr lang="fr-FR" sz="1200" dirty="0"/>
              <a:t> comme </a:t>
            </a:r>
            <a:r>
              <a:rPr lang="fr-FR" sz="1200" dirty="0" err="1"/>
              <a:t>microsoft</a:t>
            </a:r>
            <a:r>
              <a:rPr lang="fr-FR" sz="1200" dirty="0"/>
              <a:t>, google et autres.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15</a:t>
            </a:fld>
            <a:endParaRPr lang="fr-FR" noProof="0"/>
          </a:p>
        </p:txBody>
      </p:sp>
    </p:spTree>
    <p:extLst>
      <p:ext uri="{BB962C8B-B14F-4D97-AF65-F5344CB8AC3E}">
        <p14:creationId xmlns:p14="http://schemas.microsoft.com/office/powerpoint/2010/main" val="2546426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Le MiniLM, a été conçu par Microsoft </a:t>
            </a:r>
            <a:r>
              <a:rPr lang="fr-FR" b="1" dirty="0" err="1"/>
              <a:t>Research</a:t>
            </a:r>
            <a:r>
              <a:rPr lang="fr-FR" b="1" dirty="0"/>
              <a:t>, en 2021</a:t>
            </a:r>
          </a:p>
          <a:p>
            <a:endParaRPr lang="fr-FR" b="1" dirty="0"/>
          </a:p>
          <a:p>
            <a:r>
              <a:rPr lang="fr-FR" b="1" dirty="0"/>
              <a:t>Concept :</a:t>
            </a:r>
          </a:p>
          <a:p>
            <a:endParaRPr lang="fr-FR" sz="1400" b="1" dirty="0"/>
          </a:p>
          <a:p>
            <a:pPr marL="285750" indent="-285750">
              <a:buFont typeface="Arial" panose="020B0604020202020204" pitchFamily="34" charset="0"/>
              <a:buChar char="•"/>
            </a:pPr>
            <a:r>
              <a:rPr lang="fr-FR" sz="1200" b="1" dirty="0"/>
              <a:t>MiniLM</a:t>
            </a:r>
            <a:r>
              <a:rPr lang="fr-FR" sz="1200" dirty="0"/>
              <a:t> (Minimal </a:t>
            </a:r>
            <a:r>
              <a:rPr lang="fr-FR" sz="1200" dirty="0" err="1"/>
              <a:t>Language</a:t>
            </a:r>
            <a:r>
              <a:rPr lang="fr-FR" sz="1200" dirty="0"/>
              <a:t> Model) est une version allégée d'un modèle </a:t>
            </a:r>
            <a:r>
              <a:rPr lang="fr-FR" sz="1200" b="1" dirty="0"/>
              <a:t>Transformer</a:t>
            </a:r>
            <a:r>
              <a:rPr lang="fr-FR" sz="1200" dirty="0"/>
              <a:t>.</a:t>
            </a:r>
          </a:p>
          <a:p>
            <a:pPr marL="285750" indent="-285750">
              <a:buFont typeface="Arial" panose="020B0604020202020204" pitchFamily="34" charset="0"/>
              <a:buChar char="•"/>
            </a:pPr>
            <a:r>
              <a:rPr lang="fr-FR" sz="1200" dirty="0"/>
              <a:t>Il est conçu pour être léger, performant et adapté aux environnements avec des ressources limitées.</a:t>
            </a:r>
          </a:p>
          <a:p>
            <a:pPr marL="285750" indent="-285750">
              <a:buFont typeface="Arial" panose="020B0604020202020204" pitchFamily="34" charset="0"/>
              <a:buChar char="•"/>
            </a:pPr>
            <a:r>
              <a:rPr lang="fr-FR" sz="1200" dirty="0"/>
              <a:t>La version </a:t>
            </a:r>
            <a:r>
              <a:rPr lang="fr-FR" sz="1200" b="1" dirty="0"/>
              <a:t>all-MiniLM-L6-v2</a:t>
            </a:r>
            <a:r>
              <a:rPr lang="fr-FR" sz="1200" dirty="0"/>
              <a:t> est optimisée pour générer des embeddings de phrases.</a:t>
            </a:r>
          </a:p>
          <a:p>
            <a:pPr marL="285750" indent="-285750">
              <a:buFont typeface="Arial" panose="020B0604020202020204" pitchFamily="34" charset="0"/>
              <a:buChar char="•"/>
            </a:pPr>
            <a:r>
              <a:rPr lang="fr-FR" sz="1200" dirty="0"/>
              <a:t>Ce modèle est particulièrement adapté pour les tâches de </a:t>
            </a:r>
            <a:r>
              <a:rPr lang="fr-FR" sz="1200" b="1" dirty="0"/>
              <a:t>similarité sémantique</a:t>
            </a:r>
            <a:r>
              <a:rPr lang="fr-FR" sz="1200" dirty="0"/>
              <a:t> et pour un traitement efficace du langage naturel.</a:t>
            </a:r>
          </a:p>
          <a:p>
            <a:pPr>
              <a:buFont typeface="Arial" panose="020B0604020202020204" pitchFamily="34" charset="0"/>
              <a:buChar char="•"/>
            </a:pPr>
            <a:endParaRPr lang="fr-FR" sz="1400" dirty="0"/>
          </a:p>
          <a:p>
            <a:r>
              <a:rPr lang="fr-FR" b="1" dirty="0"/>
              <a:t>Algorithme :</a:t>
            </a:r>
          </a:p>
          <a:p>
            <a:endParaRPr lang="fr-FR" sz="1400" b="1" dirty="0"/>
          </a:p>
          <a:p>
            <a:pPr marL="285750" indent="-285750">
              <a:buFont typeface="Arial" panose="020B0604020202020204" pitchFamily="34" charset="0"/>
              <a:buChar char="•"/>
            </a:pPr>
            <a:r>
              <a:rPr lang="fr-FR" sz="1200" b="1" dirty="0"/>
              <a:t>MiniLM</a:t>
            </a:r>
            <a:r>
              <a:rPr lang="fr-FR" sz="1200" dirty="0"/>
              <a:t> s’appuie sur une technique de </a:t>
            </a:r>
            <a:r>
              <a:rPr lang="fr-FR" sz="1200" b="1" dirty="0"/>
              <a:t>distillation à partir de l'auto-attention profonde</a:t>
            </a:r>
            <a:r>
              <a:rPr lang="fr-FR" sz="1200" dirty="0"/>
              <a:t>.</a:t>
            </a:r>
          </a:p>
          <a:p>
            <a:pPr marL="285750" indent="-285750">
              <a:buFont typeface="Arial" panose="020B0604020202020204" pitchFamily="34" charset="0"/>
              <a:buChar char="•"/>
            </a:pPr>
            <a:r>
              <a:rPr lang="fr-FR" sz="1200" dirty="0"/>
              <a:t>Il réduit la taille du modèle tout en maintenant des performances élevées.</a:t>
            </a:r>
          </a:p>
          <a:p>
            <a:pPr marL="285750" indent="-285750">
              <a:buFont typeface="Arial" panose="020B0604020202020204" pitchFamily="34" charset="0"/>
              <a:buChar char="•"/>
            </a:pPr>
            <a:r>
              <a:rPr lang="fr-FR" sz="1200" dirty="0"/>
              <a:t>Le modèle </a:t>
            </a:r>
            <a:r>
              <a:rPr lang="fr-FR" sz="1200" b="1" dirty="0"/>
              <a:t>all-MiniLM-L6-v2</a:t>
            </a:r>
            <a:r>
              <a:rPr lang="fr-FR" sz="1200" dirty="0"/>
              <a:t> comporte 6 couches Transformer avec 384 dimensions cachées.</a:t>
            </a:r>
          </a:p>
          <a:p>
            <a:pPr marL="285750" indent="-285750">
              <a:buFont typeface="Arial" panose="020B0604020202020204" pitchFamily="34" charset="0"/>
              <a:buChar char="•"/>
            </a:pPr>
            <a:r>
              <a:rPr lang="fr-FR" sz="1200" dirty="0"/>
              <a:t>Il utilise </a:t>
            </a:r>
            <a:r>
              <a:rPr lang="fr-FR" sz="1200" b="1" dirty="0"/>
              <a:t>12 têtes d'attention</a:t>
            </a:r>
            <a:r>
              <a:rPr lang="fr-FR" sz="1200" dirty="0"/>
              <a:t>, offrant un bon compromis entre rapidité et précision.</a:t>
            </a:r>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16</a:t>
            </a:fld>
            <a:endParaRPr lang="fr-FR" noProof="0"/>
          </a:p>
        </p:txBody>
      </p:sp>
    </p:spTree>
    <p:extLst>
      <p:ext uri="{BB962C8B-B14F-4D97-AF65-F5344CB8AC3E}">
        <p14:creationId xmlns:p14="http://schemas.microsoft.com/office/powerpoint/2010/main" val="147062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Ce graphique représente un processus de distillation des connaissances entre un modèle enseignant (Teacher) et un modèle étudiant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Student</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tous deux basés sur des blocs de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transformeurs</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L'enseignant a un modèle plus grand (L blocs), tandis que l'étudiant est plus petit (M blocs).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La distillation se fait en transférant des informations sur l'attention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Queries</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-Keys et Values-Values) du modèle enseignant vers l'étudiant en minimisant la divergence de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Kullback-Leibler</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(KL) entre les matrices d'attention des deux modèles.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Cela permet à l'étudiant de s'aligner sur les performances du modèle enseignant tout en étant plus léger.</a:t>
            </a:r>
          </a:p>
          <a:p>
            <a:pPr algn="l"/>
            <a:endParaRPr lang="fr-FR" sz="1200" dirty="0">
              <a:solidFill>
                <a:srgbClr val="271A38"/>
              </a:solidFill>
              <a:highlight>
                <a:srgbClr val="FFFFFF"/>
              </a:highlight>
              <a:latin typeface="Inter"/>
            </a:endParaRPr>
          </a:p>
          <a:p>
            <a:pPr algn="l"/>
            <a:endParaRPr lang="fr-FR" sz="1200" dirty="0">
              <a:solidFill>
                <a:srgbClr val="271A38"/>
              </a:solidFill>
              <a:highlight>
                <a:srgbClr val="FFFFFF"/>
              </a:highlight>
              <a:latin typeface="Inter"/>
            </a:endParaRPr>
          </a:p>
          <a:p>
            <a:pPr algn="l"/>
            <a:endParaRPr lang="fr-FR" sz="1200" dirty="0">
              <a:solidFill>
                <a:srgbClr val="271A38"/>
              </a:solidFill>
              <a:highlight>
                <a:srgbClr val="FFFFFF"/>
              </a:highlight>
              <a:latin typeface="Inter"/>
            </a:endParaRPr>
          </a:p>
          <a:p>
            <a:r>
              <a:rPr lang="fr-FR" dirty="0"/>
              <a:t>Dans le contexte du graphique et du texte sur la distillation des connaissances, </a:t>
            </a:r>
            <a:r>
              <a:rPr lang="fr-FR" b="1" dirty="0"/>
              <a:t>minimiser la divergence de </a:t>
            </a:r>
            <a:r>
              <a:rPr lang="fr-FR" b="1" dirty="0" err="1"/>
              <a:t>Kullback-Leibler</a:t>
            </a:r>
            <a:r>
              <a:rPr lang="fr-FR" b="1" dirty="0"/>
              <a:t> (KL)</a:t>
            </a:r>
            <a:r>
              <a:rPr lang="fr-FR" dirty="0"/>
              <a:t> signifie réduire la différence entre les distributions de probabilité des matrices d'attention du modèle enseignant et du modèle étudiant.</a:t>
            </a:r>
          </a:p>
          <a:p>
            <a:endParaRPr lang="fr-FR" dirty="0"/>
          </a:p>
          <a:p>
            <a:r>
              <a:rPr lang="fr-FR" b="1" dirty="0"/>
              <a:t>La divergence KL est une mesure utilisée pour quantifier à quel point une distribution de probabilité (ici, celle des matrices d'attention du modèle étudiant) s'éloigne d'une autre distribution de référence (celle du modèle enseignant). En minimisant cette divergence, on cherche à rendre le comportement du modèle étudiant aussi proche que possible de celui de l'enseignant, tout en gardant le modèle étudiant plus petit et plus efficace.</a:t>
            </a:r>
          </a:p>
          <a:p>
            <a:endParaRPr lang="fr-FR" b="1" dirty="0"/>
          </a:p>
          <a:p>
            <a:r>
              <a:rPr lang="fr-FR" dirty="0"/>
              <a:t>Ainsi, en réduisant la divergence KL, le modèle étudiant apprend à imiter les schémas d'attention du modèle enseignant, ce qui améliore ses performances tout en utilisant moins de ressources.</a:t>
            </a:r>
          </a:p>
          <a:p>
            <a:r>
              <a:rPr lang="fr-FR" dirty="0"/>
              <a:t>4o</a:t>
            </a:r>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17</a:t>
            </a:fld>
            <a:endParaRPr lang="fr-FR" noProof="0"/>
          </a:p>
        </p:txBody>
      </p:sp>
    </p:spTree>
    <p:extLst>
      <p:ext uri="{BB962C8B-B14F-4D97-AF65-F5344CB8AC3E}">
        <p14:creationId xmlns:p14="http://schemas.microsoft.com/office/powerpoint/2010/main" val="3144558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p>
          <a:p>
            <a:endParaRPr lang="fr-FR" b="1" dirty="0"/>
          </a:p>
          <a:p>
            <a:r>
              <a:rPr lang="fr-FR" b="1" dirty="0"/>
              <a:t>Méthodologie</a:t>
            </a:r>
            <a:endParaRPr lang="fr-FR" dirty="0"/>
          </a:p>
          <a:p>
            <a:pPr>
              <a:buFont typeface="Arial" panose="020B0604020202020204" pitchFamily="34" charset="0"/>
              <a:buChar char="•"/>
            </a:pPr>
            <a:r>
              <a:rPr lang="fr-FR" b="1" dirty="0"/>
              <a:t>Approche Classique :</a:t>
            </a:r>
            <a:endParaRPr lang="fr-FR" dirty="0"/>
          </a:p>
          <a:p>
            <a:pPr marL="742950" lvl="1" indent="-285750">
              <a:buFont typeface="Arial" panose="020B0604020202020204" pitchFamily="34" charset="0"/>
              <a:buChar char="•"/>
            </a:pPr>
            <a:r>
              <a:rPr lang="fr-FR" b="1" dirty="0"/>
              <a:t>Nettoyage des données textuelles :</a:t>
            </a:r>
            <a:r>
              <a:rPr lang="fr-FR" dirty="0"/>
              <a:t> </a:t>
            </a:r>
            <a:r>
              <a:rPr lang="fr-FR" dirty="0" err="1"/>
              <a:t>Tokenization</a:t>
            </a:r>
            <a:r>
              <a:rPr lang="fr-FR" dirty="0"/>
              <a:t>, Suppression des stop </a:t>
            </a:r>
            <a:r>
              <a:rPr lang="fr-FR" dirty="0" err="1"/>
              <a:t>words</a:t>
            </a:r>
            <a:r>
              <a:rPr lang="fr-FR" dirty="0"/>
              <a:t>, Lemmatisation, Suppression des mots non significatifs</a:t>
            </a:r>
          </a:p>
          <a:p>
            <a:pPr marL="742950" lvl="1" indent="-285750">
              <a:buFont typeface="Arial" panose="020B0604020202020204" pitchFamily="34" charset="0"/>
              <a:buChar char="•"/>
            </a:pPr>
            <a:r>
              <a:rPr lang="fr-FR" b="1" dirty="0" err="1"/>
              <a:t>Embedding</a:t>
            </a:r>
            <a:r>
              <a:rPr lang="fr-FR" b="1" dirty="0"/>
              <a:t> </a:t>
            </a:r>
            <a:r>
              <a:rPr lang="fr-FR" b="1"/>
              <a:t>:</a:t>
            </a:r>
            <a:r>
              <a:rPr lang="fr-FR"/>
              <a:t> word2vec </a:t>
            </a:r>
            <a:r>
              <a:rPr lang="fr-FR" dirty="0"/>
              <a:t>pour vectoriser les descriptions de produits</a:t>
            </a:r>
          </a:p>
          <a:p>
            <a:pPr marL="742950" lvl="1" indent="-285750">
              <a:buFont typeface="Arial" panose="020B0604020202020204" pitchFamily="34" charset="0"/>
              <a:buChar char="•"/>
            </a:pPr>
            <a:r>
              <a:rPr lang="fr-FR" b="1" dirty="0"/>
              <a:t>Réduction des données :</a:t>
            </a:r>
            <a:r>
              <a:rPr lang="fr-FR" dirty="0"/>
              <a:t> ACP + T-SNE</a:t>
            </a:r>
          </a:p>
          <a:p>
            <a:pPr marL="742950" lvl="1" indent="-285750">
              <a:buFont typeface="Arial" panose="020B0604020202020204" pitchFamily="34" charset="0"/>
              <a:buChar char="•"/>
            </a:pPr>
            <a:r>
              <a:rPr lang="fr-FR" b="1" dirty="0"/>
              <a:t>Clustering :</a:t>
            </a:r>
            <a:r>
              <a:rPr lang="fr-FR" dirty="0"/>
              <a:t> K-means</a:t>
            </a:r>
          </a:p>
          <a:p>
            <a:pPr>
              <a:buFont typeface="Arial" panose="020B0604020202020204" pitchFamily="34" charset="0"/>
              <a:buChar char="•"/>
            </a:pPr>
            <a:r>
              <a:rPr lang="fr-FR" b="1" dirty="0"/>
              <a:t>Métriques d'Évaluation :</a:t>
            </a:r>
          </a:p>
          <a:p>
            <a:pPr>
              <a:buFont typeface="Arial" panose="020B0604020202020204" pitchFamily="34" charset="0"/>
              <a:buChar char="•"/>
            </a:pPr>
            <a:endParaRPr lang="fr-FR" b="1" dirty="0"/>
          </a:p>
          <a:p>
            <a:pPr>
              <a:buFont typeface="Arial" panose="020B0604020202020204" pitchFamily="34" charset="0"/>
              <a:buChar char="•"/>
            </a:pPr>
            <a:r>
              <a:rPr lang="fr-FR" b="1" dirty="0"/>
              <a:t>Pour le non-supervisé</a:t>
            </a:r>
            <a:endParaRPr lang="fr-FR" dirty="0"/>
          </a:p>
          <a:p>
            <a:pPr marL="742950" lvl="1" indent="-285750">
              <a:buFont typeface="Arial" panose="020B0604020202020204" pitchFamily="34" charset="0"/>
              <a:buChar char="•"/>
            </a:pPr>
            <a:r>
              <a:rPr lang="fr-FR" b="1" dirty="0"/>
              <a:t>Silhouette Score :</a:t>
            </a:r>
            <a:r>
              <a:rPr lang="fr-FR" dirty="0"/>
              <a:t> Qualité de séparation des clusters</a:t>
            </a:r>
          </a:p>
          <a:p>
            <a:pPr marL="742950" lvl="1" indent="-285750">
              <a:buFont typeface="Arial" panose="020B0604020202020204" pitchFamily="34" charset="0"/>
              <a:buChar char="•"/>
            </a:pPr>
            <a:r>
              <a:rPr lang="fr-FR" b="1" dirty="0" err="1"/>
              <a:t>Adjusted</a:t>
            </a:r>
            <a:r>
              <a:rPr lang="fr-FR" b="1" dirty="0"/>
              <a:t> Rand Score :</a:t>
            </a:r>
            <a:r>
              <a:rPr lang="fr-FR" dirty="0"/>
              <a:t> Similarité entre clusters prédits et réels</a:t>
            </a:r>
          </a:p>
          <a:p>
            <a:pPr marL="742950" lvl="1" indent="-285750">
              <a:buFont typeface="Arial" panose="020B0604020202020204" pitchFamily="34" charset="0"/>
              <a:buChar char="•"/>
            </a:pPr>
            <a:r>
              <a:rPr lang="fr-FR" b="1" dirty="0"/>
              <a:t>Accuracy :</a:t>
            </a:r>
            <a:r>
              <a:rPr lang="fr-FR" dirty="0"/>
              <a:t> Précision globale des prédictions</a:t>
            </a:r>
          </a:p>
          <a:p>
            <a:pPr algn="l"/>
            <a:endParaRPr lang="fr-FR" sz="1200" dirty="0">
              <a:solidFill>
                <a:srgbClr val="271A38"/>
              </a:solidFill>
              <a:highlight>
                <a:srgbClr val="FFFFFF"/>
              </a:highlight>
              <a:latin typeface="Inter"/>
            </a:endParaRPr>
          </a:p>
          <a:p>
            <a:pPr algn="l"/>
            <a:r>
              <a:rPr lang="fr-FR" sz="1200" dirty="0">
                <a:solidFill>
                  <a:srgbClr val="271A38"/>
                </a:solidFill>
                <a:highlight>
                  <a:srgbClr val="FFFFFF"/>
                </a:highlight>
                <a:latin typeface="Inter"/>
              </a:rPr>
              <a:t>Pour la supervisée, nous aurons principalement le l’exactitude l’accuracy et aussi en parallèle le report si besoin de plus détails.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18</a:t>
            </a:fld>
            <a:endParaRPr lang="fr-FR" noProof="0"/>
          </a:p>
        </p:txBody>
      </p:sp>
    </p:spTree>
    <p:extLst>
      <p:ext uri="{BB962C8B-B14F-4D97-AF65-F5344CB8AC3E}">
        <p14:creationId xmlns:p14="http://schemas.microsoft.com/office/powerpoint/2010/main" val="3104381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Et maintenant, voici la </a:t>
            </a:r>
            <a:r>
              <a:rPr lang="fr-FR" b="0" dirty="0" err="1"/>
              <a:t>méthodolgie</a:t>
            </a:r>
            <a:r>
              <a:rPr lang="fr-FR" b="0" dirty="0"/>
              <a:t> avec le </a:t>
            </a:r>
            <a:r>
              <a:rPr lang="fr-FR" b="0" dirty="0" err="1"/>
              <a:t>Minilm</a:t>
            </a:r>
            <a:r>
              <a:rPr lang="fr-FR" b="0" dirty="0"/>
              <a:t>.</a:t>
            </a:r>
          </a:p>
          <a:p>
            <a:r>
              <a:rPr lang="fr-FR" b="0" dirty="0"/>
              <a:t>Globalement celle-ci reste la même </a:t>
            </a:r>
          </a:p>
          <a:p>
            <a:endParaRPr lang="fr-FR" b="1" dirty="0"/>
          </a:p>
          <a:p>
            <a:pPr>
              <a:buFont typeface="Arial" panose="020B0604020202020204" pitchFamily="34" charset="0"/>
              <a:buChar char="•"/>
            </a:pPr>
            <a:r>
              <a:rPr lang="fr-FR" b="1" dirty="0"/>
              <a:t>Approche Récente :</a:t>
            </a:r>
            <a:endParaRPr lang="fr-FR" dirty="0"/>
          </a:p>
          <a:p>
            <a:pPr marL="742950" lvl="1" indent="-285750">
              <a:buFont typeface="Arial" panose="020B0604020202020204" pitchFamily="34" charset="0"/>
              <a:buChar char="•"/>
            </a:pPr>
            <a:r>
              <a:rPr lang="fr-FR" b="1" dirty="0" err="1"/>
              <a:t>Embedding</a:t>
            </a:r>
            <a:r>
              <a:rPr lang="fr-FR" b="1" dirty="0"/>
              <a:t> :</a:t>
            </a:r>
            <a:r>
              <a:rPr lang="fr-FR" dirty="0"/>
              <a:t> all-MiniLM-L6-v2 pour vectoriser les descriptions</a:t>
            </a:r>
          </a:p>
          <a:p>
            <a:pPr marL="742950" lvl="1" indent="-285750">
              <a:buFont typeface="Arial" panose="020B0604020202020204" pitchFamily="34" charset="0"/>
              <a:buChar char="•"/>
            </a:pPr>
            <a:r>
              <a:rPr lang="fr-FR" b="1" dirty="0"/>
              <a:t>Réduction des données :</a:t>
            </a:r>
            <a:r>
              <a:rPr lang="fr-FR" dirty="0"/>
              <a:t> T-SNE ou </a:t>
            </a:r>
            <a:r>
              <a:rPr lang="fr-FR" dirty="0" err="1"/>
              <a:t>pca</a:t>
            </a:r>
            <a:r>
              <a:rPr lang="fr-FR" dirty="0"/>
              <a:t> </a:t>
            </a:r>
          </a:p>
          <a:p>
            <a:pPr marL="742950" lvl="1" indent="-285750">
              <a:buFont typeface="Arial" panose="020B0604020202020204" pitchFamily="34" charset="0"/>
              <a:buChar char="•"/>
            </a:pPr>
            <a:r>
              <a:rPr lang="fr-FR" b="1" dirty="0"/>
              <a:t>Clustering :</a:t>
            </a:r>
            <a:r>
              <a:rPr lang="fr-FR" dirty="0"/>
              <a:t> K-means</a:t>
            </a:r>
          </a:p>
          <a:p>
            <a:pPr marL="742950" lvl="1" indent="-285750">
              <a:buFont typeface="Arial" panose="020B0604020202020204" pitchFamily="34" charset="0"/>
              <a:buChar char="•"/>
            </a:pPr>
            <a:r>
              <a:rPr lang="fr-FR" dirty="0"/>
              <a:t>Classification avec le </a:t>
            </a:r>
            <a:r>
              <a:rPr lang="fr-FR" dirty="0" err="1"/>
              <a:t>regression</a:t>
            </a:r>
            <a:r>
              <a:rPr lang="fr-FR" dirty="0"/>
              <a:t> linéaire</a:t>
            </a:r>
          </a:p>
          <a:p>
            <a:pPr marL="457200" lvl="1" indent="0">
              <a:buFont typeface="Arial" panose="020B0604020202020204" pitchFamily="34" charset="0"/>
              <a:buNone/>
            </a:pPr>
            <a:endParaRPr lang="fr-FR" dirty="0"/>
          </a:p>
          <a:p>
            <a:pPr marL="457200" lvl="1" indent="0">
              <a:buFont typeface="Arial" panose="020B0604020202020204" pitchFamily="34" charset="0"/>
              <a:buNone/>
            </a:pPr>
            <a:r>
              <a:rPr lang="fr-FR" dirty="0"/>
              <a:t>Sauf que nous n’avons pas </a:t>
            </a:r>
            <a:r>
              <a:rPr lang="fr-FR" dirty="0" err="1"/>
              <a:t>vesoin</a:t>
            </a:r>
            <a:r>
              <a:rPr lang="fr-FR" dirty="0"/>
              <a:t> de pré-traitement avec le Mini LM car celui-ci le fait automatique en </a:t>
            </a:r>
            <a:r>
              <a:rPr lang="fr-FR" dirty="0" err="1"/>
              <a:t>crétant</a:t>
            </a:r>
            <a:r>
              <a:rPr lang="fr-FR" dirty="0"/>
              <a:t> lui-même ces </a:t>
            </a:r>
            <a:r>
              <a:rPr lang="fr-FR" dirty="0" err="1"/>
              <a:t>tokens</a:t>
            </a:r>
            <a:r>
              <a:rPr lang="fr-FR" dirty="0"/>
              <a:t> avant de faire les embeddings.</a:t>
            </a:r>
          </a:p>
          <a:p>
            <a:pPr marL="457200" lvl="1" indent="0">
              <a:buFont typeface="Arial" panose="020B0604020202020204" pitchFamily="34" charset="0"/>
              <a:buNone/>
            </a:pPr>
            <a:endParaRPr lang="fr-FR" dirty="0"/>
          </a:p>
          <a:p>
            <a:endParaRPr lang="fr-FR" b="1" dirty="0"/>
          </a:p>
          <a:p>
            <a:endParaRPr lang="fr-FR" b="1" dirty="0"/>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19</a:t>
            </a:fld>
            <a:endParaRPr lang="fr-FR" noProof="0"/>
          </a:p>
        </p:txBody>
      </p:sp>
    </p:spTree>
    <p:extLst>
      <p:ext uri="{BB962C8B-B14F-4D97-AF65-F5344CB8AC3E}">
        <p14:creationId xmlns:p14="http://schemas.microsoft.com/office/powerpoint/2010/main" val="369613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pour la première partie concernant le </a:t>
            </a:r>
            <a:r>
              <a:rPr lang="fr-FR" dirty="0" err="1"/>
              <a:t>dashboard</a:t>
            </a:r>
            <a:r>
              <a:rPr lang="fr-FR" dirty="0"/>
              <a:t>.</a:t>
            </a:r>
          </a:p>
          <a:p>
            <a:r>
              <a:rPr lang="fr-FR" dirty="0"/>
              <a:t>Voici le sommaire de la présentation :</a:t>
            </a:r>
          </a:p>
          <a:p>
            <a:pPr marL="171450" indent="-171450">
              <a:buFontTx/>
              <a:buChar char="-"/>
            </a:pPr>
            <a:r>
              <a:rPr lang="fr-FR" dirty="0"/>
              <a:t>Une première partie sur le contexte de la mission et son cahier des charges.</a:t>
            </a:r>
          </a:p>
          <a:p>
            <a:pPr marL="171450" indent="-171450">
              <a:buFontTx/>
              <a:buChar char="-"/>
            </a:pPr>
            <a:r>
              <a:rPr lang="fr-FR" dirty="0"/>
              <a:t>Un rappel succin sur l’élaboration de l’application à travers un schéma</a:t>
            </a:r>
          </a:p>
          <a:p>
            <a:pPr marL="171450" indent="-171450">
              <a:buFontTx/>
              <a:buChar char="-"/>
            </a:pPr>
            <a:r>
              <a:rPr lang="fr-FR" dirty="0"/>
              <a:t>Ensuite une présentation du Dashboard directement sur le cloud </a:t>
            </a:r>
          </a:p>
          <a:p>
            <a:pPr marL="171450" indent="-171450">
              <a:buFontTx/>
              <a:buChar char="-"/>
            </a:pPr>
            <a:r>
              <a:rPr lang="fr-FR" dirty="0"/>
              <a:t>Puis une conclusion et recommandations possibles</a:t>
            </a:r>
          </a:p>
          <a:p>
            <a:pPr marL="171450"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2</a:t>
            </a:fld>
            <a:endParaRPr lang="fr-FR"/>
          </a:p>
        </p:txBody>
      </p:sp>
    </p:spTree>
    <p:extLst>
      <p:ext uri="{BB962C8B-B14F-4D97-AF65-F5344CB8AC3E}">
        <p14:creationId xmlns:p14="http://schemas.microsoft.com/office/powerpoint/2010/main" val="233563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Dans cette slide, nous allons comparer la projection des embeddings, des deux techniques, dans un espace à deux dimensions avec le T-SNE.  </a:t>
            </a:r>
          </a:p>
          <a:p>
            <a:pPr algn="just">
              <a:lnSpc>
                <a:spcPct val="107000"/>
              </a:lnSpc>
              <a:spcAft>
                <a:spcPts val="800"/>
              </a:spcAft>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Le premier graphique présente les embeddings issu du modèle, Word2Vec. </a:t>
            </a:r>
          </a:p>
          <a:p>
            <a:pPr algn="just">
              <a:lnSpc>
                <a:spcPct val="107000"/>
              </a:lnSpc>
              <a:spcAft>
                <a:spcPts val="800"/>
              </a:spcAft>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Si, on commence par le positif, on remarque 3 grappes uniformes, entourées en vert. Notamment, celle pour la catégorie des montres, rose et celle en bleu pour la catégorie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BabyCare</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a:t>
            </a:r>
          </a:p>
          <a:p>
            <a:pPr algn="just">
              <a:lnSpc>
                <a:spcPct val="107000"/>
              </a:lnSpc>
              <a:spcAft>
                <a:spcPts val="800"/>
              </a:spcAft>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Toutefois, la présence de deux grappes d’une taille importante, complètement hétérogènes, montre que la proximité sémantique des descriptions des produits n’est pas retrouvée car trop subtiles pour le Word2Vec. </a:t>
            </a:r>
          </a:p>
          <a:p>
            <a:pPr algn="l">
              <a:lnSpc>
                <a:spcPct val="107000"/>
              </a:lnSpc>
              <a:spcAft>
                <a:spcPts val="800"/>
              </a:spcAft>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Sur le second graphique, ce sont les embeddings issus du modèle MiniLM. </a:t>
            </a:r>
          </a:p>
          <a:p>
            <a:pPr algn="l">
              <a:lnSpc>
                <a:spcPct val="107000"/>
              </a:lnSpc>
              <a:spcAft>
                <a:spcPts val="800"/>
              </a:spcAft>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On constate ici déjà une bonne segmentation des points. La projection permet de montrer les relations locales, ici sémantiques. Et nous pouvons discerner des grappes de points bien formées et uniformes.</a:t>
            </a:r>
          </a:p>
          <a:p>
            <a:pPr algn="l">
              <a:lnSpc>
                <a:spcPct val="107000"/>
              </a:lnSpc>
              <a:spcAft>
                <a:spcPts val="800"/>
              </a:spcAft>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Les embeddings du MiniLM sont donc plus pertinents et performants où nous voyons que les catégories se regroupent assez bien. </a:t>
            </a:r>
          </a:p>
          <a:p>
            <a:pPr algn="l">
              <a:lnSpc>
                <a:spcPct val="107000"/>
              </a:lnSpc>
              <a:spcAft>
                <a:spcPts val="800"/>
              </a:spcAft>
            </a:pPr>
            <a:r>
              <a:rPr lang="fr-FR" sz="1800" kern="100" dirty="0">
                <a:effectLst/>
                <a:latin typeface="Calibri" panose="020F0502020204030204" pitchFamily="34" charset="0"/>
                <a:ea typeface="Aptos" panose="020B0004020202020204" pitchFamily="34" charset="0"/>
                <a:cs typeface="Times New Roman" panose="02020603050405020304" pitchFamily="18" charset="0"/>
              </a:rPr>
              <a:t>Malgré, encore quelques points assez éloignés encore de leur centroïde, même si ce niveau de l’étude le k-means n’a pas encore été appliqué.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00" dirty="0">
              <a:effectLst/>
              <a:latin typeface="Calibri" panose="020F0502020204030204" pitchFamily="34" charset="0"/>
              <a:ea typeface="Aptos" panose="020B0004020202020204" pitchFamily="34" charset="0"/>
              <a:cs typeface="Times New Roman" panose="02020603050405020304" pitchFamily="18" charset="0"/>
            </a:endParaRPr>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20</a:t>
            </a:fld>
            <a:endParaRPr lang="fr-FR" noProof="0"/>
          </a:p>
        </p:txBody>
      </p:sp>
    </p:spTree>
    <p:extLst>
      <p:ext uri="{BB962C8B-B14F-4D97-AF65-F5344CB8AC3E}">
        <p14:creationId xmlns:p14="http://schemas.microsoft.com/office/powerpoint/2010/main" val="3976572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200" dirty="0">
                <a:solidFill>
                  <a:srgbClr val="271A38"/>
                </a:solidFill>
                <a:highlight>
                  <a:srgbClr val="FFFFFF"/>
                </a:highlight>
                <a:latin typeface="Inter"/>
              </a:rPr>
              <a:t>Ici nous avons les résultats, en non-supervisée, avec un k-means, où k=7.</a:t>
            </a:r>
          </a:p>
          <a:p>
            <a:pPr algn="l"/>
            <a:r>
              <a:rPr lang="fr-FR" sz="1200" dirty="0">
                <a:solidFill>
                  <a:srgbClr val="271A38"/>
                </a:solidFill>
                <a:highlight>
                  <a:srgbClr val="FFFFFF"/>
                </a:highlight>
                <a:latin typeface="Inter"/>
              </a:rPr>
              <a:t>Nous pouvons voir les métriques obtenus, la projection des clusters ainsi qu’une matrice de confusion.</a:t>
            </a:r>
          </a:p>
          <a:p>
            <a:pPr algn="l"/>
            <a:endParaRPr lang="fr-FR" sz="1200" dirty="0">
              <a:solidFill>
                <a:srgbClr val="271A38"/>
              </a:solidFill>
              <a:highlight>
                <a:srgbClr val="FFFFFF"/>
              </a:highlight>
              <a:latin typeface="Inter"/>
            </a:endParaRPr>
          </a:p>
          <a:p>
            <a:pPr algn="just">
              <a:lnSpc>
                <a:spcPct val="107000"/>
              </a:lnSpc>
              <a:spcBef>
                <a:spcPts val="1200"/>
              </a:spcBef>
              <a:spcAft>
                <a:spcPts val="1200"/>
              </a:spcAft>
            </a:pPr>
            <a:r>
              <a:rPr lang="fr-FR" sz="1800" kern="100" dirty="0">
                <a:solidFill>
                  <a:srgbClr val="000000"/>
                </a:solidFill>
                <a:effectLst/>
                <a:latin typeface="Inter"/>
                <a:ea typeface="Inter"/>
                <a:cs typeface="Inter"/>
              </a:rPr>
              <a:t>Les résultats montrent que MiniLM dépasse le Word2Vec sur toutes les métriques évaluées signe d’une meilleure performance l’analyse sémantique du corpus.</a:t>
            </a:r>
            <a:endParaRPr lang="fr-FR" sz="1800" kern="100" dirty="0">
              <a:effectLst/>
              <a:latin typeface="Calibri" panose="020F0502020204030204" pitchFamily="34" charset="0"/>
              <a:ea typeface="Aptos" panose="020B0004020202020204" pitchFamily="34" charset="0"/>
              <a:cs typeface="Times New Roman" panose="02020603050405020304" pitchFamily="18" charset="0"/>
            </a:endParaRPr>
          </a:p>
          <a:p>
            <a:pPr algn="just">
              <a:lnSpc>
                <a:spcPct val="107000"/>
              </a:lnSpc>
              <a:spcBef>
                <a:spcPts val="1200"/>
              </a:spcBef>
              <a:spcAft>
                <a:spcPts val="1200"/>
              </a:spcAft>
            </a:pPr>
            <a:r>
              <a:rPr lang="fr-FR" sz="1800" kern="100" dirty="0">
                <a:solidFill>
                  <a:srgbClr val="000000"/>
                </a:solidFill>
                <a:effectLst/>
                <a:latin typeface="Inter"/>
                <a:ea typeface="Inter"/>
                <a:cs typeface="Inter"/>
              </a:rPr>
              <a:t> Le Silhouette Score plus élevé avec MiniLM avec une valeur approchant le 0,7, cela indique des clusters mieux définis et séparés comme on peut le voir sur le graphique. L'</a:t>
            </a:r>
            <a:r>
              <a:rPr lang="fr-FR" sz="1800" kern="100" dirty="0" err="1">
                <a:solidFill>
                  <a:srgbClr val="000000"/>
                </a:solidFill>
                <a:effectLst/>
                <a:latin typeface="Inter"/>
                <a:ea typeface="Inter"/>
                <a:cs typeface="Inter"/>
              </a:rPr>
              <a:t>Adjusted</a:t>
            </a:r>
            <a:r>
              <a:rPr lang="fr-FR" sz="1800" kern="100" dirty="0">
                <a:solidFill>
                  <a:srgbClr val="000000"/>
                </a:solidFill>
                <a:effectLst/>
                <a:latin typeface="Inter"/>
                <a:ea typeface="Inter"/>
                <a:cs typeface="Inter"/>
              </a:rPr>
              <a:t> Rand Score et l'Accuracy plus élevés démontrent une meilleure concordance entre les clusters prédits et les clusters réels, ainsi qu'une plus grande précision du modèle.</a:t>
            </a:r>
          </a:p>
          <a:p>
            <a:pPr algn="just">
              <a:lnSpc>
                <a:spcPct val="107000"/>
              </a:lnSpc>
              <a:spcBef>
                <a:spcPts val="1200"/>
              </a:spcBef>
              <a:spcAft>
                <a:spcPts val="1200"/>
              </a:spcAft>
            </a:pPr>
            <a:r>
              <a:rPr lang="fr-FR" sz="1800" kern="100" dirty="0">
                <a:solidFill>
                  <a:srgbClr val="000000"/>
                </a:solidFill>
                <a:effectLst/>
                <a:latin typeface="Inter"/>
                <a:ea typeface="Inter"/>
                <a:cs typeface="Inter"/>
              </a:rPr>
              <a:t>Les scores sont de 0,88 pour l’accuracy et 0,75 pour le </a:t>
            </a:r>
            <a:r>
              <a:rPr lang="fr-FR" sz="1800" kern="100" dirty="0" err="1">
                <a:solidFill>
                  <a:srgbClr val="000000"/>
                </a:solidFill>
                <a:effectLst/>
                <a:latin typeface="Inter"/>
                <a:ea typeface="Inter"/>
                <a:cs typeface="Inter"/>
              </a:rPr>
              <a:t>ariscore</a:t>
            </a:r>
            <a:r>
              <a:rPr lang="fr-FR" sz="1800" kern="100" dirty="0">
                <a:solidFill>
                  <a:srgbClr val="000000"/>
                </a:solidFill>
                <a:effectLst/>
                <a:latin typeface="Inter"/>
                <a:ea typeface="Inter"/>
                <a:cs typeface="Inter"/>
              </a:rPr>
              <a:t>.</a:t>
            </a:r>
          </a:p>
          <a:p>
            <a:pPr algn="just">
              <a:lnSpc>
                <a:spcPct val="107000"/>
              </a:lnSpc>
              <a:spcBef>
                <a:spcPts val="1200"/>
              </a:spcBef>
              <a:spcAft>
                <a:spcPts val="1200"/>
              </a:spcAft>
            </a:pPr>
            <a:r>
              <a:rPr lang="fr-FR" sz="1800" kern="100" dirty="0">
                <a:solidFill>
                  <a:srgbClr val="000000"/>
                </a:solidFill>
                <a:effectLst/>
                <a:latin typeface="Inter"/>
                <a:ea typeface="Aptos" panose="020B0004020202020204" pitchFamily="34" charset="0"/>
                <a:cs typeface="Times New Roman" panose="02020603050405020304" pitchFamily="18" charset="0"/>
              </a:rPr>
              <a:t>Cela se remarque de manière globale en comparant les matrices de confusion, où on voit qu’il y a beaucoup moins d’erreur de prédiction dans celle du </a:t>
            </a:r>
            <a:r>
              <a:rPr lang="fr-FR" sz="1800" kern="100" dirty="0" err="1">
                <a:solidFill>
                  <a:srgbClr val="000000"/>
                </a:solidFill>
                <a:effectLst/>
                <a:latin typeface="Inter"/>
                <a:ea typeface="Aptos" panose="020B0004020202020204" pitchFamily="34" charset="0"/>
                <a:cs typeface="Times New Roman" panose="02020603050405020304" pitchFamily="18" charset="0"/>
              </a:rPr>
              <a:t>minilm</a:t>
            </a:r>
            <a:r>
              <a:rPr lang="fr-FR" sz="1800" kern="100" dirty="0">
                <a:solidFill>
                  <a:srgbClr val="000000"/>
                </a:solidFill>
                <a:effectLst/>
                <a:latin typeface="Inter"/>
                <a:ea typeface="Aptos" panose="020B0004020202020204" pitchFamily="34" charset="0"/>
                <a:cs typeface="Times New Roman" panose="02020603050405020304" pitchFamily="18" charset="0"/>
              </a:rPr>
              <a:t> où la plus courante se situe entre les catégories </a:t>
            </a:r>
            <a:r>
              <a:rPr lang="fr-FR" sz="1800" kern="100" dirty="0" err="1">
                <a:solidFill>
                  <a:srgbClr val="000000"/>
                </a:solidFill>
                <a:effectLst/>
                <a:latin typeface="Inter"/>
                <a:ea typeface="Aptos" panose="020B0004020202020204" pitchFamily="34" charset="0"/>
                <a:cs typeface="Times New Roman" panose="02020603050405020304" pitchFamily="18" charset="0"/>
              </a:rPr>
              <a:t>babycare</a:t>
            </a:r>
            <a:r>
              <a:rPr lang="fr-FR" sz="1800" kern="100" dirty="0">
                <a:solidFill>
                  <a:srgbClr val="000000"/>
                </a:solidFill>
                <a:effectLst/>
                <a:latin typeface="Inter"/>
                <a:ea typeface="Aptos" panose="020B0004020202020204" pitchFamily="34" charset="0"/>
                <a:cs typeface="Times New Roman" panose="02020603050405020304" pitchFamily="18" charset="0"/>
              </a:rPr>
              <a:t> et home </a:t>
            </a:r>
            <a:r>
              <a:rPr lang="fr-FR" sz="1800" kern="100" dirty="0" err="1">
                <a:solidFill>
                  <a:srgbClr val="000000"/>
                </a:solidFill>
                <a:effectLst/>
                <a:latin typeface="Inter"/>
                <a:ea typeface="Aptos" panose="020B0004020202020204" pitchFamily="34" charset="0"/>
                <a:cs typeface="Times New Roman" panose="02020603050405020304" pitchFamily="18" charset="0"/>
              </a:rPr>
              <a:t>furnishing</a:t>
            </a:r>
            <a:r>
              <a:rPr lang="fr-FR" sz="1800" kern="100" dirty="0">
                <a:solidFill>
                  <a:srgbClr val="000000"/>
                </a:solidFill>
                <a:effectLst/>
                <a:latin typeface="Inter"/>
                <a:ea typeface="Aptos" panose="020B0004020202020204" pitchFamily="34" charset="0"/>
                <a:cs typeface="Times New Roman" panose="02020603050405020304" pitchFamily="18" charset="0"/>
              </a:rPr>
              <a:t> signe d’une forte proximité sémantique entre les deux, ce que nous verrons dans le feature importance.</a:t>
            </a:r>
            <a:endParaRPr lang="fr-FR" sz="1800" kern="100" dirty="0">
              <a:effectLst/>
              <a:latin typeface="Calibri" panose="020F0502020204030204" pitchFamily="34" charset="0"/>
              <a:ea typeface="Aptos" panose="020B0004020202020204" pitchFamily="34" charset="0"/>
              <a:cs typeface="Times New Roman" panose="02020603050405020304" pitchFamily="18" charset="0"/>
            </a:endParaRPr>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21</a:t>
            </a:fld>
            <a:endParaRPr lang="fr-FR" noProof="0"/>
          </a:p>
        </p:txBody>
      </p:sp>
    </p:spTree>
    <p:extLst>
      <p:ext uri="{BB962C8B-B14F-4D97-AF65-F5344CB8AC3E}">
        <p14:creationId xmlns:p14="http://schemas.microsoft.com/office/powerpoint/2010/main" val="3467034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kern="100" dirty="0">
                <a:effectLst/>
                <a:latin typeface="Calibri" panose="020F0502020204030204" pitchFamily="34" charset="0"/>
                <a:ea typeface="Aptos" panose="020B0004020202020204" pitchFamily="34" charset="0"/>
                <a:cs typeface="Times New Roman" panose="02020603050405020304" pitchFamily="18" charset="0"/>
              </a:rPr>
              <a:t>Enfin, dernière slide concernant les résultats obtenus lors de la modélisation supervisée, avec une régression logistique (</a:t>
            </a:r>
            <a:r>
              <a:rPr lang="fr-FR" sz="1800" b="0" kern="100" dirty="0" err="1">
                <a:effectLst/>
                <a:latin typeface="Calibri" panose="020F0502020204030204" pitchFamily="34" charset="0"/>
                <a:ea typeface="Aptos" panose="020B0004020202020204" pitchFamily="34" charset="0"/>
                <a:cs typeface="Times New Roman" panose="02020603050405020304" pitchFamily="18" charset="0"/>
              </a:rPr>
              <a:t>multiclasse</a:t>
            </a:r>
            <a:r>
              <a:rPr lang="fr-FR" sz="1800" b="0" kern="100" dirty="0">
                <a:effectLst/>
                <a:latin typeface="Calibri" panose="020F0502020204030204" pitchFamily="34" charset="0"/>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b="1" kern="100" dirty="0">
              <a:effectLst/>
              <a:latin typeface="Calibri" panose="020F05020202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00" dirty="0">
                <a:effectLst/>
                <a:latin typeface="Calibri" panose="020F0502020204030204" pitchFamily="34" charset="0"/>
                <a:ea typeface="Aptos" panose="020B0004020202020204" pitchFamily="34" charset="0"/>
                <a:cs typeface="Times New Roman" panose="02020603050405020304" pitchFamily="18" charset="0"/>
              </a:rPr>
              <a:t>Word2Vec</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 accuracy globale de 75%. Les performances varient fortement selon les classes, avec un bon score pour "Computers" (1.00) mais des résultats moyens pour d'autres comme "Home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Furnishing</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(0.56 en rappel).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00" dirty="0">
              <a:effectLst/>
              <a:latin typeface="Calibri" panose="020F0502020204030204" pitchFamily="34" charset="0"/>
              <a:ea typeface="Aptos" panose="020B0004020202020204" pitchFamily="34" charset="0"/>
              <a:cs typeface="Times New Roman" panose="02020603050405020304" pitchFamily="18" charset="0"/>
            </a:endParaRPr>
          </a:p>
          <a:p>
            <a:pPr algn="l"/>
            <a:r>
              <a:rPr lang="fr-FR" sz="1800" b="1" dirty="0">
                <a:effectLst/>
                <a:latin typeface="Calibri" panose="020F0502020204030204" pitchFamily="34" charset="0"/>
                <a:ea typeface="Aptos" panose="020B0004020202020204" pitchFamily="34" charset="0"/>
                <a:cs typeface="Times New Roman" panose="02020603050405020304" pitchFamily="18" charset="0"/>
              </a:rPr>
              <a:t>MiniLM</a:t>
            </a:r>
            <a:r>
              <a:rPr lang="fr-FR" sz="1800" dirty="0">
                <a:effectLst/>
                <a:latin typeface="Calibri" panose="020F0502020204030204" pitchFamily="34" charset="0"/>
                <a:ea typeface="Aptos" panose="020B0004020202020204" pitchFamily="34" charset="0"/>
                <a:cs typeface="Times New Roman" panose="02020603050405020304" pitchFamily="18" charset="0"/>
              </a:rPr>
              <a:t> : accuracy globale de 95%. Il obtient des scores presque parfaits dans toutes les classes, avec une précision et un rappel bien plus constant, démontrant une meilleure capacité à capturer les représentations textuelles et classifier les objets</a:t>
            </a:r>
          </a:p>
          <a:p>
            <a:pPr algn="l"/>
            <a:endParaRPr lang="fr-FR" sz="1800" dirty="0">
              <a:solidFill>
                <a:srgbClr val="271A38"/>
              </a:solidFill>
              <a:effectLst/>
              <a:highlight>
                <a:srgbClr val="FFFFFF"/>
              </a:highlight>
              <a:latin typeface="Calibri" panose="020F0502020204030204" pitchFamily="34" charset="0"/>
              <a:cs typeface="Times New Roman" panose="02020603050405020304" pitchFamily="18" charset="0"/>
            </a:endParaRPr>
          </a:p>
          <a:p>
            <a:pPr algn="l"/>
            <a:r>
              <a:rPr lang="fr-FR" sz="1800" dirty="0">
                <a:effectLst/>
                <a:latin typeface="Calibri" panose="020F0502020204030204" pitchFamily="34" charset="0"/>
                <a:ea typeface="Aptos" panose="020B0004020202020204" pitchFamily="34" charset="0"/>
                <a:cs typeface="Times New Roman" panose="02020603050405020304" pitchFamily="18" charset="0"/>
              </a:rPr>
              <a:t>Entre les deux modèles, </a:t>
            </a:r>
            <a:r>
              <a:rPr lang="fr-FR" sz="1800" b="1" dirty="0">
                <a:effectLst/>
                <a:latin typeface="Calibri" panose="020F0502020204030204" pitchFamily="34" charset="0"/>
                <a:ea typeface="Aptos" panose="020B0004020202020204" pitchFamily="34" charset="0"/>
                <a:cs typeface="Times New Roman" panose="02020603050405020304" pitchFamily="18" charset="0"/>
              </a:rPr>
              <a:t>MiniLM</a:t>
            </a:r>
            <a:r>
              <a:rPr lang="fr-FR" sz="1800" dirty="0">
                <a:effectLst/>
                <a:latin typeface="Calibri" panose="020F0502020204030204" pitchFamily="34" charset="0"/>
                <a:ea typeface="Aptos" panose="020B0004020202020204" pitchFamily="34" charset="0"/>
                <a:cs typeface="Times New Roman" panose="02020603050405020304" pitchFamily="18" charset="0"/>
              </a:rPr>
              <a:t> se distingue par une précision et un rappel beaucoup plus constant et élevé (95% d'accuracy globale), tandis que </a:t>
            </a:r>
            <a:r>
              <a:rPr lang="fr-FR" sz="1800" b="1" dirty="0">
                <a:effectLst/>
                <a:latin typeface="Calibri" panose="020F0502020204030204" pitchFamily="34" charset="0"/>
                <a:ea typeface="Aptos" panose="020B0004020202020204" pitchFamily="34" charset="0"/>
                <a:cs typeface="Times New Roman" panose="02020603050405020304" pitchFamily="18" charset="0"/>
              </a:rPr>
              <a:t>Word2Vec</a:t>
            </a:r>
            <a:r>
              <a:rPr lang="fr-FR" sz="1800" dirty="0">
                <a:effectLst/>
                <a:latin typeface="Calibri" panose="020F0502020204030204" pitchFamily="34" charset="0"/>
                <a:ea typeface="Aptos" panose="020B0004020202020204" pitchFamily="34" charset="0"/>
                <a:cs typeface="Times New Roman" panose="02020603050405020304" pitchFamily="18" charset="0"/>
              </a:rPr>
              <a:t> présente des résultats plus variables (75% d'accuracy), avec des performances inégales selon les classes. MiniLM offre donc une meilleure fiabilité pour cette tâche de classification.</a:t>
            </a:r>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22</a:t>
            </a:fld>
            <a:endParaRPr lang="fr-FR" noProof="0"/>
          </a:p>
        </p:txBody>
      </p:sp>
    </p:spTree>
    <p:extLst>
      <p:ext uri="{BB962C8B-B14F-4D97-AF65-F5344CB8AC3E}">
        <p14:creationId xmlns:p14="http://schemas.microsoft.com/office/powerpoint/2010/main" val="633468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t-SNE projette les embeddings dans un espace 2D tout en préservant les relations locales, ce qui permet d'observer des regroupements de points correspondant à des similarités dans l'espace d'origine à haute dimension. </a:t>
            </a:r>
          </a:p>
          <a:p>
            <a:endParaRPr lang="fr-FR" dirty="0"/>
          </a:p>
          <a:p>
            <a:r>
              <a:rPr lang="fr-FR" dirty="0"/>
              <a:t>Cela nous offre une vue d'ensemble des relations entre les catégories du jeu de données.</a:t>
            </a:r>
          </a:p>
          <a:p>
            <a:endParaRPr lang="fr-FR" dirty="0"/>
          </a:p>
          <a:p>
            <a:r>
              <a:rPr lang="fr-FR" dirty="0"/>
              <a:t>• </a:t>
            </a:r>
            <a:r>
              <a:rPr lang="fr-FR" b="1" dirty="0"/>
              <a:t>Clustering distinct </a:t>
            </a:r>
            <a:r>
              <a:rPr lang="fr-FR" dirty="0"/>
              <a:t>: Certaines catégories, comme Baby Care (bleu) et Watches (rose clair), forment des clusters bien séparés, indiquant que les embeddings capturent des caractéristiques propres à ces </a:t>
            </a:r>
            <a:r>
              <a:rPr lang="fr-FR" dirty="0" err="1"/>
              <a:t>catégories.Les</a:t>
            </a:r>
            <a:r>
              <a:rPr lang="fr-FR" dirty="0"/>
              <a:t> points sont compacts, traduisant une cohérence sémantique.</a:t>
            </a:r>
          </a:p>
          <a:p>
            <a:endParaRPr lang="fr-FR" dirty="0"/>
          </a:p>
          <a:p>
            <a:r>
              <a:rPr lang="fr-FR" dirty="0"/>
              <a:t>• </a:t>
            </a:r>
            <a:r>
              <a:rPr lang="fr-FR" b="1" dirty="0"/>
              <a:t>Chevauchement des catégories </a:t>
            </a:r>
            <a:r>
              <a:rPr lang="fr-FR" dirty="0"/>
              <a:t>: Certaines catégories, comme Home </a:t>
            </a:r>
            <a:r>
              <a:rPr lang="fr-FR" dirty="0" err="1"/>
              <a:t>Decor</a:t>
            </a:r>
            <a:r>
              <a:rPr lang="fr-FR" dirty="0"/>
              <a:t> &amp; Festive </a:t>
            </a:r>
            <a:r>
              <a:rPr lang="fr-FR" dirty="0" err="1"/>
              <a:t>Needs</a:t>
            </a:r>
            <a:r>
              <a:rPr lang="fr-FR" dirty="0"/>
              <a:t> (rouge) et </a:t>
            </a:r>
            <a:r>
              <a:rPr lang="fr-FR" dirty="0" err="1"/>
              <a:t>Kitchen</a:t>
            </a:r>
            <a:r>
              <a:rPr lang="fr-FR" dirty="0"/>
              <a:t> &amp; </a:t>
            </a:r>
            <a:r>
              <a:rPr lang="fr-FR" dirty="0" err="1"/>
              <a:t>Dining</a:t>
            </a:r>
            <a:r>
              <a:rPr lang="fr-FR" dirty="0"/>
              <a:t> (marron), sont plus mélangées, suggérant des caractéristiques partagées et rendant la séparation plus complexe.</a:t>
            </a:r>
          </a:p>
          <a:p>
            <a:endParaRPr lang="fr-FR" dirty="0"/>
          </a:p>
          <a:p>
            <a:r>
              <a:rPr lang="fr-FR" dirty="0"/>
              <a:t>• </a:t>
            </a:r>
            <a:r>
              <a:rPr lang="fr-FR" b="1" dirty="0"/>
              <a:t>Distances entre les clusters </a:t>
            </a:r>
            <a:r>
              <a:rPr lang="fr-FR" dirty="0"/>
              <a:t>: Les catégories éloignées, comme Computers (vert) et Watches (rose clair), montrent une distinction sémantique forte, confirmant que les embeddings reflètent bien ces différences.</a:t>
            </a:r>
          </a:p>
          <a:p>
            <a:endParaRPr lang="fr-FR" sz="1800" kern="100" dirty="0">
              <a:effectLst/>
              <a:latin typeface="Calibri" panose="020F0502020204030204" pitchFamily="34" charset="0"/>
              <a:ea typeface="Aptos" panose="020B0004020202020204" pitchFamily="34" charset="0"/>
              <a:cs typeface="Times New Roman" panose="02020603050405020304" pitchFamily="18" charset="0"/>
            </a:endParaRPr>
          </a:p>
          <a:p>
            <a:r>
              <a:rPr lang="fr-FR" sz="1800" kern="100" dirty="0">
                <a:effectLst/>
                <a:latin typeface="Calibri" panose="020F0502020204030204" pitchFamily="34" charset="0"/>
                <a:ea typeface="Aptos" panose="020B0004020202020204" pitchFamily="34" charset="0"/>
                <a:cs typeface="Times New Roman" panose="02020603050405020304" pitchFamily="18" charset="0"/>
              </a:rPr>
              <a:t>Au niveau local, chaque point représente un échantillon avec des embeddings similaires. L'analyse consiste à comprendre pourquoi des échantillons sont regroupés ou proches dans cet espace 2D.</a:t>
            </a:r>
          </a:p>
          <a:p>
            <a:pPr marL="0" lvl="0" indent="0" algn="just">
              <a:lnSpc>
                <a:spcPct val="107000"/>
              </a:lnSpc>
              <a:spcAft>
                <a:spcPts val="800"/>
              </a:spcAft>
              <a:buSzPts val="1000"/>
              <a:buFont typeface="Symbol" panose="05050102010706020507" pitchFamily="18" charset="2"/>
              <a:buNone/>
              <a:tabLst>
                <a:tab pos="457200" algn="l"/>
              </a:tabLst>
            </a:pPr>
            <a:r>
              <a:rPr lang="fr-FR" sz="1800" b="1" kern="100" dirty="0">
                <a:effectLst/>
                <a:latin typeface="Calibri" panose="020F0502020204030204" pitchFamily="34" charset="0"/>
                <a:ea typeface="Aptos" panose="020B0004020202020204" pitchFamily="34" charset="0"/>
                <a:cs typeface="Times New Roman" panose="02020603050405020304" pitchFamily="18" charset="0"/>
              </a:rPr>
              <a:t>Proximité locale</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 Lorsque des points de catégories différentes sont proches, cela peut indiquer des similarités textuelles dans les descriptions. Par exemple, un produit Home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Furnishing</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pourrait avoir une description semblable à un produit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Kitchen</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&amp;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Dining</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si des termes communs liés à la maison sont utilisés.</a:t>
            </a:r>
          </a:p>
          <a:p>
            <a:pPr marL="0" lvl="0" indent="0" algn="just">
              <a:lnSpc>
                <a:spcPct val="107000"/>
              </a:lnSpc>
              <a:spcAft>
                <a:spcPts val="800"/>
              </a:spcAft>
              <a:buSzPts val="1000"/>
              <a:buFont typeface="Symbol" panose="05050102010706020507" pitchFamily="18" charset="2"/>
              <a:buNone/>
              <a:tabLst>
                <a:tab pos="457200" algn="l"/>
              </a:tabLst>
            </a:pPr>
            <a:r>
              <a:rPr lang="fr-FR" sz="1800" b="1" kern="100" dirty="0">
                <a:effectLst/>
                <a:latin typeface="Calibri" panose="020F0502020204030204" pitchFamily="34" charset="0"/>
                <a:ea typeface="Aptos" panose="020B0004020202020204" pitchFamily="34" charset="0"/>
                <a:cs typeface="Times New Roman" panose="02020603050405020304" pitchFamily="18" charset="0"/>
              </a:rPr>
              <a:t>Différences locales</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 Un point isolé ou en périphérie d’un cluster peut indiquer que l'échantillon présente des caractéristiques uniques, faisant de lui un </a:t>
            </a:r>
            <a:r>
              <a:rPr lang="fr-FR" sz="1800" kern="100" dirty="0" err="1">
                <a:effectLst/>
                <a:latin typeface="Calibri" panose="020F0502020204030204" pitchFamily="34" charset="0"/>
                <a:ea typeface="Aptos" panose="020B0004020202020204" pitchFamily="34" charset="0"/>
                <a:cs typeface="Times New Roman" panose="02020603050405020304" pitchFamily="18" charset="0"/>
              </a:rPr>
              <a:t>outlier</a:t>
            </a:r>
            <a:r>
              <a:rPr lang="fr-FR" sz="1800" kern="100" dirty="0">
                <a:effectLst/>
                <a:latin typeface="Calibri" panose="020F0502020204030204" pitchFamily="34" charset="0"/>
                <a:ea typeface="Aptos" panose="020B0004020202020204" pitchFamily="34" charset="0"/>
                <a:cs typeface="Times New Roman" panose="02020603050405020304" pitchFamily="18" charset="0"/>
              </a:rPr>
              <a:t> ou une exception à la catégorie générale.</a:t>
            </a:r>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23</a:t>
            </a:fld>
            <a:endParaRPr lang="fr-FR" noProof="0"/>
          </a:p>
        </p:txBody>
      </p:sp>
    </p:spTree>
    <p:extLst>
      <p:ext uri="{BB962C8B-B14F-4D97-AF65-F5344CB8AC3E}">
        <p14:creationId xmlns:p14="http://schemas.microsoft.com/office/powerpoint/2010/main" val="3229171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conclusion, premièrement et globalement nous pouvons retenir que </a:t>
            </a:r>
          </a:p>
          <a:p>
            <a:r>
              <a:rPr lang="fr-FR" dirty="0"/>
              <a:t>La veille technique est importante car elle permet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Anticipation des évolutions technologiques</a:t>
            </a:r>
            <a:r>
              <a:rPr lang="fr-FR" dirty="0"/>
              <a:t> : La veille technique permet de suivre les tendances et innovations dans un domaine spécifique, ce qui aide à anticiper les changements technologiques et à mieux se préparer pour adopter des solutions innovantes avant que la concurrence ne le fasse. Cela permet d’éviter le retard technologique et de rester compétitif.</a:t>
            </a:r>
          </a:p>
          <a:p>
            <a:endParaRPr lang="fr-FR" dirty="0"/>
          </a:p>
          <a:p>
            <a:r>
              <a:rPr lang="fr-FR" b="1" dirty="0"/>
              <a:t>Évaluation pratique des nouvelles technologies</a:t>
            </a:r>
            <a:r>
              <a:rPr lang="fr-FR" dirty="0"/>
              <a:t> : Un </a:t>
            </a:r>
            <a:r>
              <a:rPr lang="fr-FR" dirty="0" err="1"/>
              <a:t>PoC</a:t>
            </a:r>
            <a:r>
              <a:rPr lang="fr-FR" dirty="0"/>
              <a:t> permet de tester concrètement une technologie ou un outil émergent dans un environnement contrôlé avant son adoption à grande échelle. Cela permet de vérifier si les promesses théoriques se traduisent bien en bénéfices réels dans un contexte opérationnel spécifique.</a:t>
            </a:r>
          </a:p>
          <a:p>
            <a:endParaRPr lang="fr-FR" dirty="0"/>
          </a:p>
          <a:p>
            <a:r>
              <a:rPr lang="fr-FR" b="1" dirty="0"/>
              <a:t>Amélioration des processus et des performances</a:t>
            </a:r>
            <a:r>
              <a:rPr lang="fr-FR" dirty="0"/>
              <a:t> : En restant informé des dernières avancées, une veille technique permet d’identifier des outils ou des méthodes qui peuvent améliorer l'efficacité, la productivité ou la qualité des produits et services existants. Cela peut conduire à des optimisations importantes, notamment en termes de coûts ou de temps.</a:t>
            </a:r>
          </a:p>
          <a:p>
            <a:endParaRPr lang="fr-FR" dirty="0"/>
          </a:p>
          <a:p>
            <a:r>
              <a:rPr lang="fr-FR" dirty="0"/>
              <a:t>Dans le cadre de notre POC :</a:t>
            </a:r>
          </a:p>
          <a:p>
            <a:r>
              <a:rPr lang="fr-FR" dirty="0"/>
              <a:t>On peut en conclure que le </a:t>
            </a:r>
            <a:r>
              <a:rPr lang="fr-FR" dirty="0" err="1"/>
              <a:t>MiniLm</a:t>
            </a:r>
            <a:r>
              <a:rPr lang="fr-FR" dirty="0"/>
              <a:t> présente une performance supérieure sur l’ensemble des métriques obtenues lors deux types de modélisation</a:t>
            </a:r>
          </a:p>
          <a:p>
            <a:r>
              <a:rPr lang="fr-FR" dirty="0"/>
              <a:t>Cela se base notamment sur une richesse sémantique plus poussée, qui permet de capturer des relations complexe entre les descriptions</a:t>
            </a:r>
          </a:p>
          <a:p>
            <a:endParaRPr lang="fr-FR" dirty="0"/>
          </a:p>
          <a:p>
            <a:r>
              <a:rPr lang="fr-FR" b="1" dirty="0"/>
              <a:t>Recommandations</a:t>
            </a:r>
            <a:endParaRPr lang="fr-FR" dirty="0"/>
          </a:p>
          <a:p>
            <a:pPr>
              <a:buFont typeface="Arial" panose="020B0604020202020204" pitchFamily="34" charset="0"/>
              <a:buChar char="•"/>
            </a:pPr>
            <a:r>
              <a:rPr lang="fr-FR" b="1" dirty="0"/>
              <a:t>Choix de Modèles</a:t>
            </a:r>
            <a:r>
              <a:rPr lang="fr-FR" dirty="0"/>
              <a:t> : Utiliser MiniLM pour les tâches nécessitant une analyse sémantique approfondie avec des ressources limitées.</a:t>
            </a:r>
          </a:p>
          <a:p>
            <a:pPr>
              <a:buFont typeface="Arial" panose="020B0604020202020204" pitchFamily="34" charset="0"/>
              <a:buChar char="•"/>
            </a:pPr>
            <a:r>
              <a:rPr lang="fr-FR" b="1" dirty="0"/>
              <a:t>Amélioration Continue</a:t>
            </a:r>
            <a:r>
              <a:rPr lang="fr-FR" dirty="0"/>
              <a:t> : Continuer l'expérimentation avec d'autres algorithmes de réduction et de classification ou autres car les possibilités d’optimisation sont nombreuses..</a:t>
            </a:r>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24</a:t>
            </a:fld>
            <a:endParaRPr lang="fr-FR" noProof="0"/>
          </a:p>
        </p:txBody>
      </p:sp>
    </p:spTree>
    <p:extLst>
      <p:ext uri="{BB962C8B-B14F-4D97-AF65-F5344CB8AC3E}">
        <p14:creationId xmlns:p14="http://schemas.microsoft.com/office/powerpoint/2010/main" val="780336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r>
              <a:rPr lang="fr-FR" b="1" dirty="0"/>
              <a:t>Prêt-à-dépenser </a:t>
            </a:r>
            <a:r>
              <a:rPr lang="fr-FR" dirty="0"/>
              <a:t>» est une société financière:</a:t>
            </a:r>
          </a:p>
          <a:p>
            <a:endParaRPr lang="fr-FR" dirty="0"/>
          </a:p>
          <a:p>
            <a:pPr marL="285750" indent="-285750">
              <a:buFontTx/>
              <a:buChar char="-"/>
            </a:pPr>
            <a:r>
              <a:rPr lang="fr-FR" sz="1200" dirty="0">
                <a:solidFill>
                  <a:srgbClr val="271A38"/>
                </a:solidFill>
                <a:highlight>
                  <a:srgbClr val="FFFFFF"/>
                </a:highlight>
              </a:rPr>
              <a:t>P</a:t>
            </a:r>
            <a:r>
              <a:rPr lang="fr-FR" sz="1200" b="0" i="0" dirty="0">
                <a:solidFill>
                  <a:srgbClr val="271A38"/>
                </a:solidFill>
                <a:effectLst/>
                <a:highlight>
                  <a:srgbClr val="FFFFFF"/>
                </a:highlight>
              </a:rPr>
              <a:t>roposant des services bancaires, notamment des crédits à la consommation</a:t>
            </a:r>
          </a:p>
          <a:p>
            <a:pPr marL="285750" indent="-285750">
              <a:buFontTx/>
              <a:buChar char="-"/>
            </a:pPr>
            <a:r>
              <a:rPr lang="fr-FR" sz="1200" dirty="0">
                <a:solidFill>
                  <a:srgbClr val="271A38"/>
                </a:solidFill>
                <a:highlight>
                  <a:srgbClr val="FFFFFF"/>
                </a:highlight>
              </a:rPr>
              <a:t>Destinés pour des personnes ayant peu ou pas du tout d’historique de prêt</a:t>
            </a:r>
          </a:p>
          <a:p>
            <a:pPr marL="285750" indent="-285750">
              <a:buFontTx/>
              <a:buChar char="-"/>
            </a:pPr>
            <a:r>
              <a:rPr lang="fr-FR" sz="1200" dirty="0">
                <a:solidFill>
                  <a:srgbClr val="271A38"/>
                </a:solidFill>
                <a:highlight>
                  <a:srgbClr val="FFFFFF"/>
                </a:highlight>
              </a:rPr>
              <a:t>Elle souhaite améliorer sa gestion des risques face aux non-remboursement de ses clients</a:t>
            </a:r>
          </a:p>
          <a:p>
            <a:pPr marL="285750" indent="-285750">
              <a:buFontTx/>
              <a:buChar char="-"/>
            </a:pPr>
            <a:r>
              <a:rPr lang="fr-FR" sz="1200" dirty="0">
                <a:solidFill>
                  <a:srgbClr val="271A38"/>
                </a:solidFill>
                <a:highlight>
                  <a:srgbClr val="FFFFFF"/>
                </a:highlight>
              </a:rPr>
              <a:t>Elle dispose d’une base de données variées et conséquentes sur sa clientèle</a:t>
            </a:r>
          </a:p>
          <a:p>
            <a:pPr algn="l"/>
            <a:endParaRPr lang="fr-FR" sz="1200" dirty="0">
              <a:solidFill>
                <a:srgbClr val="271A38"/>
              </a:solidFill>
              <a:highlight>
                <a:srgbClr val="FFFFFF"/>
              </a:highlight>
              <a:latin typeface="Inter"/>
            </a:endParaRPr>
          </a:p>
          <a:p>
            <a:r>
              <a:rPr lang="fr-FR" b="1" dirty="0"/>
              <a:t>Besoin client : </a:t>
            </a:r>
            <a:r>
              <a:rPr lang="fr-FR" u="sng" dirty="0"/>
              <a:t>Développer un outil de scoring client</a:t>
            </a:r>
          </a:p>
          <a:p>
            <a:endParaRPr lang="fr-FR" b="1" dirty="0"/>
          </a:p>
          <a:p>
            <a:r>
              <a:rPr lang="fr-FR" b="1" dirty="0"/>
              <a:t>Objectifs :</a:t>
            </a:r>
          </a:p>
          <a:p>
            <a:pPr marL="457200" indent="-457200">
              <a:buFontTx/>
              <a:buChar char="-"/>
            </a:pPr>
            <a:r>
              <a:rPr lang="fr-FR" sz="1200" dirty="0"/>
              <a:t>Réaliser un </a:t>
            </a:r>
            <a:r>
              <a:rPr lang="fr-FR" sz="1200" dirty="0" err="1"/>
              <a:t>dashboard</a:t>
            </a:r>
            <a:r>
              <a:rPr lang="fr-FR" sz="1200" dirty="0"/>
              <a:t> qui </a:t>
            </a:r>
            <a:r>
              <a:rPr lang="fr-FR" dirty="0"/>
              <a:t>est une interface visuelle permettant de regrouper et de présenter des données clés sous forme de graphiques, indicateurs et tableaux, pour faciliter l'analyse et le suivi de performances ou de tendances</a:t>
            </a:r>
            <a:endParaRPr lang="fr-FR" sz="1200" dirty="0"/>
          </a:p>
          <a:p>
            <a:pPr marL="457200" indent="-457200">
              <a:buFontTx/>
              <a:buChar char="-"/>
            </a:pPr>
            <a:r>
              <a:rPr lang="fr-FR" sz="1200" dirty="0"/>
              <a:t>Déployer l’application sur une plateforme Cloud</a:t>
            </a:r>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a:t>
            </a:fld>
            <a:endParaRPr lang="fr-FR" noProof="0"/>
          </a:p>
        </p:txBody>
      </p:sp>
    </p:spTree>
    <p:extLst>
      <p:ext uri="{BB962C8B-B14F-4D97-AF65-F5344CB8AC3E}">
        <p14:creationId xmlns:p14="http://schemas.microsoft.com/office/powerpoint/2010/main" val="158422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solidFill>
                  <a:srgbClr val="271A38"/>
                </a:solidFill>
                <a:highlight>
                  <a:srgbClr val="FFFFFF"/>
                </a:highlight>
                <a:latin typeface="Inter"/>
              </a:rPr>
              <a:t>Voici le cahier des charges qui nous a été fourni pour ce </a:t>
            </a:r>
            <a:r>
              <a:rPr lang="fr-FR" sz="1200" dirty="0" err="1">
                <a:solidFill>
                  <a:srgbClr val="271A38"/>
                </a:solidFill>
                <a:highlight>
                  <a:srgbClr val="FFFFFF"/>
                </a:highlight>
                <a:latin typeface="Inter"/>
              </a:rPr>
              <a:t>dashboard</a:t>
            </a:r>
            <a:r>
              <a:rPr lang="fr-FR" sz="1200" dirty="0">
                <a:solidFill>
                  <a:srgbClr val="271A38"/>
                </a:solidFill>
                <a:highlight>
                  <a:srgbClr val="FFFFFF"/>
                </a:highlight>
                <a:latin typeface="Inter"/>
              </a:rPr>
              <a:t> : </a:t>
            </a:r>
            <a:br>
              <a:rPr lang="fr-FR" sz="1200" dirty="0">
                <a:solidFill>
                  <a:srgbClr val="271A38"/>
                </a:solidFill>
                <a:highlight>
                  <a:srgbClr val="FFFFFF"/>
                </a:highlight>
                <a:latin typeface="Inter"/>
              </a:rPr>
            </a:br>
            <a:endParaRPr lang="fr-FR" sz="1200" dirty="0"/>
          </a:p>
          <a:p>
            <a:pPr marL="285750" indent="-285750">
              <a:buFontTx/>
              <a:buChar char="-"/>
            </a:pPr>
            <a:r>
              <a:rPr lang="fr-FR" sz="1200" dirty="0"/>
              <a:t>Visualisation du score crédit du client via l’API</a:t>
            </a:r>
          </a:p>
          <a:p>
            <a:pPr marL="285750" indent="-285750">
              <a:buFontTx/>
              <a:buChar char="-"/>
            </a:pPr>
            <a:endParaRPr lang="fr-FR" sz="1200" dirty="0"/>
          </a:p>
          <a:p>
            <a:pPr marL="285750" indent="-285750">
              <a:buFontTx/>
              <a:buChar char="-"/>
            </a:pPr>
            <a:r>
              <a:rPr lang="fr-FR" sz="1200" dirty="0"/>
              <a:t>Contribution des caractéristiques client les plus influentes dans le score obtenu</a:t>
            </a:r>
          </a:p>
          <a:p>
            <a:pPr marL="285750" indent="-285750">
              <a:buFontTx/>
              <a:buChar char="-"/>
            </a:pPr>
            <a:endParaRPr lang="fr-FR" sz="1200" dirty="0"/>
          </a:p>
          <a:p>
            <a:pPr marL="285750" indent="-285750">
              <a:buFontTx/>
              <a:buChar char="-"/>
            </a:pPr>
            <a:r>
              <a:rPr lang="fr-FR" sz="1200" dirty="0"/>
              <a:t>Visualisation des caractéristiques clients et sa position par rapport au reste de la clientèle</a:t>
            </a:r>
          </a:p>
          <a:p>
            <a:pPr marL="285750" indent="-285750">
              <a:buFontTx/>
              <a:buChar char="-"/>
            </a:pPr>
            <a:endParaRPr lang="fr-FR" sz="1200" dirty="0"/>
          </a:p>
          <a:p>
            <a:pPr marL="285750" indent="-285750">
              <a:buFontTx/>
              <a:buChar char="-"/>
            </a:pPr>
            <a:r>
              <a:rPr lang="fr-FR" sz="1200" dirty="0"/>
              <a:t>Graphiques d’analyse </a:t>
            </a:r>
          </a:p>
          <a:p>
            <a:pPr marL="285750" indent="-285750">
              <a:buFontTx/>
              <a:buChar char="-"/>
            </a:pPr>
            <a:endParaRPr lang="fr-FR" sz="1200" dirty="0"/>
          </a:p>
          <a:p>
            <a:pPr marL="285750" indent="-285750">
              <a:buFontTx/>
              <a:buChar char="-"/>
            </a:pPr>
            <a:r>
              <a:rPr lang="fr-FR" sz="1200" dirty="0"/>
              <a:t>Possibilité de modifier les caractéristiques du client à prédire</a:t>
            </a:r>
          </a:p>
          <a:p>
            <a:pPr marL="285750" indent="-285750">
              <a:buFontTx/>
              <a:buChar char="-"/>
            </a:pPr>
            <a:endParaRPr lang="fr-FR" sz="1200" dirty="0"/>
          </a:p>
          <a:p>
            <a:pPr marL="285750" indent="-285750">
              <a:buFontTx/>
              <a:buChar char="-"/>
            </a:pPr>
            <a:r>
              <a:rPr lang="fr-FR" sz="1200" dirty="0"/>
              <a:t>Respect WCAG, qui sont les normes d’accessibilité.</a:t>
            </a:r>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a:t>
            </a:fld>
            <a:endParaRPr lang="fr-FR" noProof="0"/>
          </a:p>
        </p:txBody>
      </p:sp>
    </p:spTree>
    <p:extLst>
      <p:ext uri="{BB962C8B-B14F-4D97-AF65-F5344CB8AC3E}">
        <p14:creationId xmlns:p14="http://schemas.microsoft.com/office/powerpoint/2010/main" val="1048917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Avant de présenter l’application, il me semble pertinent d’exposer comment s’est déroulé sa conception, sans rentrer dans les détails techniques. </a:t>
            </a:r>
          </a:p>
          <a:p>
            <a:pPr algn="l"/>
            <a:r>
              <a:rPr lang="fr-FR" dirty="0"/>
              <a:t>Cela permet d’être aussi plus transparent et d’avoir une vision globale.</a:t>
            </a:r>
          </a:p>
          <a:p>
            <a:pPr algn="l"/>
            <a:endParaRPr lang="fr-FR" dirty="0"/>
          </a:p>
          <a:p>
            <a:pPr algn="l"/>
            <a:r>
              <a:rPr lang="fr-FR" dirty="0"/>
              <a:t>La première phase a été celle du développement.</a:t>
            </a:r>
          </a:p>
          <a:p>
            <a:pPr algn="l"/>
            <a:r>
              <a:rPr lang="fr-FR" dirty="0"/>
              <a:t>Ici, l’objectif était de travailler sur des notebooks, on explore les données, on les traite, puis on fait des tests sur différents modèles, pour trouver le plus optimisé à notre problématique et besoin, dans notre cas le </a:t>
            </a:r>
            <a:r>
              <a:rPr lang="fr-FR" dirty="0" err="1"/>
              <a:t>lightgbm</a:t>
            </a:r>
            <a:r>
              <a:rPr lang="fr-FR" dirty="0"/>
              <a:t>. Ici, le but est de vraiment manipuler les données et les modèles dans bac à sable , pour avoir les meilleures performances.</a:t>
            </a:r>
          </a:p>
          <a:p>
            <a:pPr algn="l"/>
            <a:r>
              <a:rPr lang="fr-FR" dirty="0"/>
              <a:t>On dit qu’on travaille en local car tous ces opérations sont effectuées sur notre machine.</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5</a:t>
            </a:fld>
            <a:endParaRPr lang="fr-FR" noProof="0"/>
          </a:p>
        </p:txBody>
      </p:sp>
    </p:spTree>
    <p:extLst>
      <p:ext uri="{BB962C8B-B14F-4D97-AF65-F5344CB8AC3E}">
        <p14:creationId xmlns:p14="http://schemas.microsoft.com/office/powerpoint/2010/main" val="1557901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Puis, nous arrivons au début de la phase de déploiement.</a:t>
            </a:r>
          </a:p>
          <a:p>
            <a:pPr algn="l"/>
            <a:r>
              <a:rPr lang="fr-FR" dirty="0"/>
              <a:t>On passe notamment par une application connue dans ce domaine, qui est git &amp; </a:t>
            </a:r>
            <a:r>
              <a:rPr lang="fr-FR" dirty="0" err="1"/>
              <a:t>github</a:t>
            </a:r>
            <a:r>
              <a:rPr lang="fr-FR" dirty="0"/>
              <a:t> qui sera notre interface entre le local et le cloud</a:t>
            </a:r>
          </a:p>
          <a:p>
            <a:pPr algn="l"/>
            <a:r>
              <a:rPr lang="fr-FR" dirty="0"/>
              <a:t>Ici nous mettons en place, notamment des automatisations : </a:t>
            </a:r>
          </a:p>
          <a:p>
            <a:pPr algn="l"/>
            <a:r>
              <a:rPr lang="fr-FR" dirty="0"/>
              <a:t>Comme les </a:t>
            </a:r>
            <a:r>
              <a:rPr lang="fr-FR" dirty="0" err="1"/>
              <a:t>pytests</a:t>
            </a:r>
            <a:r>
              <a:rPr lang="fr-FR" dirty="0"/>
              <a:t> pour contrôler notre code de manière automatique sur des points sensibles</a:t>
            </a:r>
          </a:p>
          <a:p>
            <a:pPr algn="l"/>
            <a:r>
              <a:rPr lang="fr-FR" dirty="0"/>
              <a:t>Et également le déploiement de ce qu’on appelle une API qui est une interface qui permet à différentes applications de communiquer, qui contiendra ici notre modèle de prédiction.</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6</a:t>
            </a:fld>
            <a:endParaRPr lang="fr-FR" noProof="0"/>
          </a:p>
        </p:txBody>
      </p:sp>
    </p:spTree>
    <p:extLst>
      <p:ext uri="{BB962C8B-B14F-4D97-AF65-F5344CB8AC3E}">
        <p14:creationId xmlns:p14="http://schemas.microsoft.com/office/powerpoint/2010/main" val="74725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Enfin, dernière étape de notre processus de déploiement.</a:t>
            </a:r>
          </a:p>
          <a:p>
            <a:pPr algn="l"/>
            <a:r>
              <a:rPr lang="fr-FR" dirty="0"/>
              <a:t>Nous avons deux éléments importants :</a:t>
            </a:r>
          </a:p>
          <a:p>
            <a:pPr marL="171450" indent="-171450" algn="l">
              <a:buFontTx/>
              <a:buChar char="-"/>
            </a:pPr>
            <a:r>
              <a:rPr lang="fr-FR" dirty="0"/>
              <a:t>Le premier </a:t>
            </a:r>
            <a:r>
              <a:rPr lang="fr-FR" dirty="0" err="1"/>
              <a:t>heroku</a:t>
            </a:r>
            <a:r>
              <a:rPr lang="fr-FR" dirty="0"/>
              <a:t> qu’on voit en bleu est notre hébergeur pour notre api, il se constitue en backend, c’est la face non visible de l’iceberg</a:t>
            </a:r>
          </a:p>
          <a:p>
            <a:pPr marL="171450" indent="-171450" algn="l">
              <a:buFontTx/>
              <a:buChar char="-"/>
            </a:pPr>
            <a:r>
              <a:rPr lang="fr-FR" dirty="0"/>
              <a:t>Et donc à l’inverse nous avons </a:t>
            </a:r>
            <a:r>
              <a:rPr lang="fr-FR" dirty="0" err="1"/>
              <a:t>streamlit</a:t>
            </a:r>
            <a:r>
              <a:rPr lang="fr-FR" dirty="0"/>
              <a:t> en bleu foncée, qui est notre interface frontend, dédié aux utilisateurs, celle que je vais présenter juste après en tant que </a:t>
            </a:r>
            <a:r>
              <a:rPr lang="fr-FR" dirty="0" err="1"/>
              <a:t>dashboard</a:t>
            </a:r>
            <a:r>
              <a:rPr lang="fr-FR" dirty="0"/>
              <a:t>.</a:t>
            </a:r>
          </a:p>
          <a:p>
            <a:pPr marL="0" indent="0" algn="l">
              <a:buFontTx/>
              <a:buNone/>
            </a:pPr>
            <a:r>
              <a:rPr lang="fr-FR" dirty="0"/>
              <a:t>Enfin, on peut voir en rouge les flèches désignant le flux des données lors de l’utilisation de l’application où on peut remarquer que l’ensemble des éléments n’est pas utilisé mais seulement une partie.</a:t>
            </a:r>
          </a:p>
          <a:p>
            <a:pPr marL="0" indent="0" algn="l">
              <a:buFontTx/>
              <a:buNone/>
            </a:pPr>
            <a:r>
              <a:rPr lang="fr-FR" dirty="0"/>
              <a:t>Je ne rentrerai pas plus dans les détails, mais si besoin je suis disponible si vous avez des questions concernant ce sujet.</a:t>
            </a:r>
          </a:p>
          <a:p>
            <a:pPr marL="0" indent="0" algn="l">
              <a:buFontTx/>
              <a:buNone/>
            </a:pPr>
            <a:r>
              <a:rPr lang="fr-FR" dirty="0"/>
              <a:t>Nous allons donc commencer la présentation du </a:t>
            </a:r>
            <a:r>
              <a:rPr lang="fr-FR" dirty="0" err="1"/>
              <a:t>dashboard</a:t>
            </a:r>
            <a:r>
              <a:rPr lang="fr-FR" dirty="0"/>
              <a:t>. </a:t>
            </a:r>
            <a:br>
              <a:rPr lang="fr-FR" dirty="0"/>
            </a:br>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7</a:t>
            </a:fld>
            <a:endParaRPr lang="fr-FR" noProof="0"/>
          </a:p>
        </p:txBody>
      </p:sp>
    </p:spTree>
    <p:extLst>
      <p:ext uri="{BB962C8B-B14F-4D97-AF65-F5344CB8AC3E}">
        <p14:creationId xmlns:p14="http://schemas.microsoft.com/office/powerpoint/2010/main" val="4014262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200" dirty="0">
                <a:solidFill>
                  <a:srgbClr val="271A38"/>
                </a:solidFill>
                <a:highlight>
                  <a:srgbClr val="FFFFFF"/>
                </a:highlight>
                <a:latin typeface="Inter"/>
              </a:rPr>
              <a:t>Présentation de l’application :</a:t>
            </a:r>
          </a:p>
          <a:p>
            <a:pPr algn="l"/>
            <a:endParaRPr lang="fr-FR" sz="1200" dirty="0">
              <a:solidFill>
                <a:srgbClr val="271A38"/>
              </a:solidFill>
              <a:highlight>
                <a:srgbClr val="FFFFFF"/>
              </a:highlight>
              <a:latin typeface="Inter"/>
            </a:endParaRPr>
          </a:p>
          <a:p>
            <a:pPr marL="0" indent="0" algn="l">
              <a:buFontTx/>
              <a:buNone/>
            </a:pPr>
            <a:r>
              <a:rPr lang="fr-FR" sz="1200" b="1" dirty="0">
                <a:solidFill>
                  <a:srgbClr val="271A38"/>
                </a:solidFill>
                <a:highlight>
                  <a:srgbClr val="FFFFFF"/>
                </a:highlight>
                <a:latin typeface="Inter"/>
              </a:rPr>
              <a:t>Page d’accueil : </a:t>
            </a:r>
          </a:p>
          <a:p>
            <a:pPr marL="171450" indent="-171450" algn="l">
              <a:buFontTx/>
              <a:buChar char="-"/>
            </a:pPr>
            <a:r>
              <a:rPr lang="fr-FR" sz="1200" dirty="0">
                <a:solidFill>
                  <a:srgbClr val="271A38"/>
                </a:solidFill>
                <a:highlight>
                  <a:srgbClr val="FFFFFF"/>
                </a:highlight>
                <a:latin typeface="Inter"/>
              </a:rPr>
              <a:t>Accueillir le client sur une interface simple, avec le logo de l’entreprise pour donner un côté </a:t>
            </a:r>
            <a:r>
              <a:rPr lang="fr-FR" sz="1200" dirty="0" err="1">
                <a:solidFill>
                  <a:srgbClr val="271A38"/>
                </a:solidFill>
                <a:highlight>
                  <a:srgbClr val="FFFFFF"/>
                </a:highlight>
                <a:latin typeface="Inter"/>
              </a:rPr>
              <a:t>corporate</a:t>
            </a:r>
            <a:endParaRPr lang="fr-FR" sz="1200" dirty="0">
              <a:solidFill>
                <a:srgbClr val="271A38"/>
              </a:solidFill>
              <a:highlight>
                <a:srgbClr val="FFFFFF"/>
              </a:highlight>
              <a:latin typeface="Inter"/>
            </a:endParaRPr>
          </a:p>
          <a:p>
            <a:pPr marL="171450" indent="-171450" algn="l">
              <a:buFontTx/>
              <a:buChar char="-"/>
            </a:pPr>
            <a:r>
              <a:rPr lang="fr-FR" sz="1200" dirty="0">
                <a:solidFill>
                  <a:srgbClr val="271A38"/>
                </a:solidFill>
                <a:highlight>
                  <a:srgbClr val="FFFFFF"/>
                </a:highlight>
                <a:latin typeface="Inter"/>
              </a:rPr>
              <a:t>Ajout de l’élément « Application opérationnelle » pour avertir que l’application est utilisable. </a:t>
            </a:r>
          </a:p>
          <a:p>
            <a:pPr marL="171450" indent="-171450" algn="l">
              <a:buFontTx/>
              <a:buChar char="-"/>
            </a:pPr>
            <a:r>
              <a:rPr lang="fr-FR" sz="1200" dirty="0">
                <a:solidFill>
                  <a:srgbClr val="271A38"/>
                </a:solidFill>
                <a:highlight>
                  <a:srgbClr val="FFFFFF"/>
                </a:highlight>
                <a:latin typeface="Inter"/>
              </a:rPr>
              <a:t>Navigation entre les pages avec le volet à droite avec 4 pages au total</a:t>
            </a:r>
          </a:p>
          <a:p>
            <a:pPr marL="171450" indent="-171450" algn="l">
              <a:buFontTx/>
              <a:buChar char="-"/>
            </a:pPr>
            <a:endParaRPr lang="fr-FR" sz="1200" dirty="0">
              <a:solidFill>
                <a:srgbClr val="271A38"/>
              </a:solidFill>
              <a:highlight>
                <a:srgbClr val="FFFFFF"/>
              </a:highlight>
              <a:latin typeface="Inter"/>
            </a:endParaRPr>
          </a:p>
          <a:p>
            <a:pPr marL="0" indent="0" algn="l">
              <a:buFontTx/>
              <a:buNone/>
            </a:pPr>
            <a:r>
              <a:rPr lang="fr-FR" sz="1200" b="1" dirty="0">
                <a:solidFill>
                  <a:srgbClr val="271A38"/>
                </a:solidFill>
                <a:highlight>
                  <a:srgbClr val="FFFFFF"/>
                </a:highlight>
                <a:latin typeface="Inter"/>
              </a:rPr>
              <a:t>Présentation des données :</a:t>
            </a:r>
          </a:p>
          <a:p>
            <a:pPr marL="0" indent="0" algn="l">
              <a:buFontTx/>
              <a:buNone/>
            </a:pPr>
            <a:r>
              <a:rPr lang="fr-FR" sz="1200" b="0" dirty="0">
                <a:solidFill>
                  <a:srgbClr val="271A38"/>
                </a:solidFill>
                <a:highlight>
                  <a:srgbClr val="FFFFFF"/>
                </a:highlight>
                <a:latin typeface="Inter"/>
              </a:rPr>
              <a:t>Cette page a pour but de donner la possibilité à l’utilisateur des informations sur les données, le modèle et faire des analyses</a:t>
            </a:r>
          </a:p>
          <a:p>
            <a:pPr marL="171450" indent="-171450" algn="l">
              <a:buFontTx/>
              <a:buChar char="-"/>
            </a:pPr>
            <a:r>
              <a:rPr lang="fr-FR" sz="1200" b="0" dirty="0">
                <a:solidFill>
                  <a:srgbClr val="271A38"/>
                </a:solidFill>
                <a:highlight>
                  <a:srgbClr val="FFFFFF"/>
                </a:highlight>
                <a:latin typeface="Inter"/>
              </a:rPr>
              <a:t>Peut-être utile en cas d’audit par exemple afin de pouvoir être transparents sur l’application auprès d’instance</a:t>
            </a:r>
          </a:p>
          <a:p>
            <a:pPr marL="171450" indent="-171450" algn="l">
              <a:buFontTx/>
              <a:buChar char="-"/>
            </a:pPr>
            <a:endParaRPr lang="fr-FR" sz="1200" b="0" dirty="0">
              <a:solidFill>
                <a:srgbClr val="271A38"/>
              </a:solidFill>
              <a:highlight>
                <a:srgbClr val="FFFFFF"/>
              </a:highlight>
              <a:latin typeface="Inter"/>
            </a:endParaRPr>
          </a:p>
          <a:p>
            <a:pPr marL="171450" indent="-171450" algn="l">
              <a:buFontTx/>
              <a:buChar char="-"/>
            </a:pPr>
            <a:endParaRPr lang="fr-FR" sz="1200" b="0" dirty="0">
              <a:solidFill>
                <a:srgbClr val="271A38"/>
              </a:solidFill>
              <a:highlight>
                <a:srgbClr val="FFFFFF"/>
              </a:highlight>
              <a:latin typeface="Inter"/>
            </a:endParaRPr>
          </a:p>
          <a:p>
            <a:pPr marL="0" indent="0" algn="l">
              <a:buFontTx/>
              <a:buNone/>
            </a:pPr>
            <a:r>
              <a:rPr lang="fr-FR" sz="1200" b="0" dirty="0">
                <a:solidFill>
                  <a:srgbClr val="271A38"/>
                </a:solidFill>
                <a:highlight>
                  <a:srgbClr val="FFFFFF"/>
                </a:highlight>
                <a:latin typeface="Inter"/>
              </a:rPr>
              <a:t>Analyse de client connus :</a:t>
            </a:r>
          </a:p>
          <a:p>
            <a:pPr marL="0" indent="0" algn="l">
              <a:buFontTx/>
              <a:buNone/>
            </a:pPr>
            <a:r>
              <a:rPr lang="fr-FR" sz="1200" b="0" dirty="0">
                <a:solidFill>
                  <a:srgbClr val="271A38"/>
                </a:solidFill>
                <a:highlight>
                  <a:srgbClr val="FFFFFF"/>
                </a:highlight>
                <a:latin typeface="Inter"/>
              </a:rPr>
              <a:t>- </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8</a:t>
            </a:fld>
            <a:endParaRPr lang="fr-FR" noProof="0"/>
          </a:p>
        </p:txBody>
      </p:sp>
    </p:spTree>
    <p:extLst>
      <p:ext uri="{BB962C8B-B14F-4D97-AF65-F5344CB8AC3E}">
        <p14:creationId xmlns:p14="http://schemas.microsoft.com/office/powerpoint/2010/main" val="2816379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200" dirty="0">
                <a:solidFill>
                  <a:srgbClr val="271A38"/>
                </a:solidFill>
                <a:highlight>
                  <a:srgbClr val="FFFFFF"/>
                </a:highlight>
                <a:latin typeface="Inter"/>
              </a:rPr>
              <a:t>En conclusion, pour ce </a:t>
            </a:r>
            <a:r>
              <a:rPr lang="fr-FR" sz="1200" dirty="0" err="1">
                <a:solidFill>
                  <a:srgbClr val="271A38"/>
                </a:solidFill>
                <a:highlight>
                  <a:srgbClr val="FFFFFF"/>
                </a:highlight>
                <a:latin typeface="Inter"/>
              </a:rPr>
              <a:t>dashboard</a:t>
            </a:r>
            <a:r>
              <a:rPr lang="fr-FR" sz="1200" dirty="0">
                <a:solidFill>
                  <a:srgbClr val="271A38"/>
                </a:solidFill>
                <a:highlight>
                  <a:srgbClr val="FFFFFF"/>
                </a:highlight>
                <a:latin typeface="Inter"/>
              </a:rPr>
              <a:t>, celui-ci répond au cahier des charges établi:</a:t>
            </a:r>
          </a:p>
          <a:p>
            <a:pPr marL="171450" indent="-171450" algn="l">
              <a:buFontTx/>
              <a:buChar char="-"/>
            </a:pPr>
            <a:r>
              <a:rPr lang="fr-FR" sz="1200" dirty="0">
                <a:solidFill>
                  <a:srgbClr val="271A38"/>
                </a:solidFill>
                <a:highlight>
                  <a:srgbClr val="FFFFFF"/>
                </a:highlight>
                <a:latin typeface="Inter"/>
              </a:rPr>
              <a:t>Nous avons une application déployée sur le cloud à travers l’api sur </a:t>
            </a:r>
            <a:r>
              <a:rPr lang="fr-FR" sz="1200" dirty="0" err="1">
                <a:solidFill>
                  <a:srgbClr val="271A38"/>
                </a:solidFill>
                <a:highlight>
                  <a:srgbClr val="FFFFFF"/>
                </a:highlight>
                <a:latin typeface="Inter"/>
              </a:rPr>
              <a:t>heroku</a:t>
            </a:r>
            <a:r>
              <a:rPr lang="fr-FR" sz="1200" dirty="0">
                <a:solidFill>
                  <a:srgbClr val="271A38"/>
                </a:solidFill>
                <a:highlight>
                  <a:srgbClr val="FFFFFF"/>
                </a:highlight>
                <a:latin typeface="Inter"/>
              </a:rPr>
              <a:t> et l’interface </a:t>
            </a:r>
            <a:r>
              <a:rPr lang="fr-FR" sz="1200" dirty="0" err="1">
                <a:solidFill>
                  <a:srgbClr val="271A38"/>
                </a:solidFill>
                <a:highlight>
                  <a:srgbClr val="FFFFFF"/>
                </a:highlight>
                <a:latin typeface="Inter"/>
              </a:rPr>
              <a:t>streamlit</a:t>
            </a:r>
            <a:endParaRPr lang="fr-FR" sz="1200" dirty="0">
              <a:solidFill>
                <a:srgbClr val="271A38"/>
              </a:solidFill>
              <a:highlight>
                <a:srgbClr val="FFFFFF"/>
              </a:highlight>
              <a:latin typeface="Inter"/>
            </a:endParaRPr>
          </a:p>
          <a:p>
            <a:pPr marL="171450" indent="-171450" algn="l">
              <a:buFontTx/>
              <a:buChar char="-"/>
            </a:pPr>
            <a:r>
              <a:rPr lang="fr-FR" sz="1200" dirty="0">
                <a:solidFill>
                  <a:srgbClr val="271A38"/>
                </a:solidFill>
                <a:highlight>
                  <a:srgbClr val="FFFFFF"/>
                </a:highlight>
                <a:latin typeface="Inter"/>
              </a:rPr>
              <a:t>Celle-ci permet de faire des prédictions asses simplement via l’interface, et une lecture de celles-ci intuitive, avec une jauge</a:t>
            </a:r>
          </a:p>
          <a:p>
            <a:pPr marL="171450" indent="-171450" algn="l">
              <a:buFontTx/>
              <a:buChar char="-"/>
            </a:pPr>
            <a:r>
              <a:rPr lang="fr-FR" sz="1200" dirty="0">
                <a:solidFill>
                  <a:srgbClr val="271A38"/>
                </a:solidFill>
                <a:highlight>
                  <a:srgbClr val="FFFFFF"/>
                </a:highlight>
                <a:latin typeface="Inter"/>
              </a:rPr>
              <a:t>Il permet également la transparence vis-à-vis du client en donnant la possibilité d’expliquer quelles sont les caractéristiques clients les plus discriminantes ou non </a:t>
            </a:r>
          </a:p>
          <a:p>
            <a:pPr marL="171450" indent="-171450" algn="l">
              <a:buFontTx/>
              <a:buChar char="-"/>
            </a:pPr>
            <a:r>
              <a:rPr lang="fr-FR" sz="1200" dirty="0">
                <a:solidFill>
                  <a:srgbClr val="271A38"/>
                </a:solidFill>
                <a:highlight>
                  <a:srgbClr val="FFFFFF"/>
                </a:highlight>
                <a:latin typeface="Inter"/>
              </a:rPr>
              <a:t>Un onglet dédié à l’analyse plus ou moins poussée, si besoin, et peut-être facultative si celle-ci est jugée non-pertinente par les utilisateurs</a:t>
            </a:r>
          </a:p>
          <a:p>
            <a:pPr marL="171450" indent="-171450" algn="l">
              <a:buFontTx/>
              <a:buChar char="-"/>
            </a:pPr>
            <a:r>
              <a:rPr lang="fr-FR" sz="1200" dirty="0">
                <a:solidFill>
                  <a:srgbClr val="271A38"/>
                </a:solidFill>
                <a:highlight>
                  <a:srgbClr val="FFFFFF"/>
                </a:highlight>
                <a:latin typeface="Inter"/>
              </a:rPr>
              <a:t>Il y a également la possibilité de modifier en direct les caractéristiques du client pour plus de réactivité</a:t>
            </a:r>
          </a:p>
          <a:p>
            <a:pPr marL="171450" indent="-171450" algn="l">
              <a:buFontTx/>
              <a:buChar char="-"/>
            </a:pPr>
            <a:r>
              <a:rPr lang="fr-FR" sz="1200" dirty="0">
                <a:solidFill>
                  <a:srgbClr val="271A38"/>
                </a:solidFill>
                <a:highlight>
                  <a:srgbClr val="FFFFFF"/>
                </a:highlight>
                <a:latin typeface="Inter"/>
              </a:rPr>
              <a:t>Et enfin l’utilisateur est guidé avec des consignes de lecture et utilisation</a:t>
            </a:r>
          </a:p>
          <a:p>
            <a:pPr marL="171450" indent="-171450" algn="l">
              <a:buFontTx/>
              <a:buChar char="-"/>
            </a:pPr>
            <a:endParaRPr lang="fr-FR" sz="1200" dirty="0">
              <a:solidFill>
                <a:srgbClr val="271A38"/>
              </a:solidFill>
              <a:highlight>
                <a:srgbClr val="FFFFFF"/>
              </a:highlight>
              <a:latin typeface="Inter"/>
            </a:endParaRPr>
          </a:p>
          <a:p>
            <a:pPr marL="0" indent="0" algn="l">
              <a:buFontTx/>
              <a:buNone/>
            </a:pPr>
            <a:r>
              <a:rPr lang="fr-FR" sz="1200" dirty="0">
                <a:solidFill>
                  <a:srgbClr val="271A38"/>
                </a:solidFill>
                <a:highlight>
                  <a:srgbClr val="FFFFFF"/>
                </a:highlight>
                <a:latin typeface="Inter"/>
              </a:rPr>
              <a:t>En termes de recommandations, :</a:t>
            </a:r>
          </a:p>
          <a:p>
            <a:pPr marL="285750" indent="-285750">
              <a:buFont typeface="Wingdings" panose="05000000000000000000" pitchFamily="2" charset="2"/>
              <a:buChar char="ü"/>
            </a:pPr>
            <a:r>
              <a:rPr lang="fr-FR" sz="1200" b="1" dirty="0"/>
              <a:t>Amélioration continue : </a:t>
            </a:r>
            <a:r>
              <a:rPr lang="fr-FR" sz="1200" dirty="0"/>
              <a:t>Prendre en compte le retour des utilisateurs et répondre à leurs besoins (application évolutive)</a:t>
            </a:r>
          </a:p>
          <a:p>
            <a:pPr marL="285750" indent="-285750">
              <a:buFont typeface="Wingdings" panose="05000000000000000000" pitchFamily="2" charset="2"/>
              <a:buChar char="ü"/>
            </a:pPr>
            <a:r>
              <a:rPr lang="fr-FR" sz="1200" b="1" dirty="0"/>
              <a:t>Autonomie de l’utilisateur : </a:t>
            </a:r>
            <a:r>
              <a:rPr lang="fr-FR" sz="1200" dirty="0"/>
              <a:t>formation des futurs utilisateurs afin qu’il maitrise pleinement l’outil</a:t>
            </a:r>
          </a:p>
          <a:p>
            <a:pPr marL="0" indent="0" algn="l">
              <a:buFontTx/>
              <a:buNone/>
            </a:pPr>
            <a:endParaRPr lang="fr-FR" sz="1200" dirty="0">
              <a:solidFill>
                <a:srgbClr val="271A38"/>
              </a:solidFill>
              <a:highlight>
                <a:srgbClr val="FFFFFF"/>
              </a:highlight>
              <a:latin typeface="Inter"/>
            </a:endParaRPr>
          </a:p>
          <a:p>
            <a:pPr marL="171450" indent="-171450" algn="l">
              <a:buFontTx/>
              <a:buChar char="-"/>
            </a:pPr>
            <a:endParaRPr lang="fr-FR" sz="1200" dirty="0">
              <a:solidFill>
                <a:srgbClr val="271A38"/>
              </a:solidFill>
              <a:highlight>
                <a:srgbClr val="FFFFFF"/>
              </a:highlight>
              <a:latin typeface="Inter"/>
            </a:endParaRPr>
          </a:p>
          <a:p>
            <a:pPr algn="l"/>
            <a:endParaRPr lang="fr-FR" sz="1200" dirty="0">
              <a:solidFill>
                <a:srgbClr val="271A38"/>
              </a:solidFill>
              <a:highlight>
                <a:srgbClr val="FFFFFF"/>
              </a:highlight>
              <a:latin typeface="Inter"/>
            </a:endParaRPr>
          </a:p>
          <a:p>
            <a:pPr algn="l"/>
            <a:endParaRPr lang="fr-FR" sz="1200" dirty="0">
              <a:solidFill>
                <a:srgbClr val="271A38"/>
              </a:solidFill>
              <a:highlight>
                <a:srgbClr val="FFFFFF"/>
              </a:highlight>
              <a:latin typeface="Inter"/>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9</a:t>
            </a:fld>
            <a:endParaRPr lang="fr-FR" noProof="0"/>
          </a:p>
        </p:txBody>
      </p:sp>
    </p:spTree>
    <p:extLst>
      <p:ext uri="{BB962C8B-B14F-4D97-AF65-F5344CB8AC3E}">
        <p14:creationId xmlns:p14="http://schemas.microsoft.com/office/powerpoint/2010/main" val="25404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_2">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e séparation_2">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10" name="Espace réservé du texte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11" name="Titr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2" name="Connecteur droit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séparation_3">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10" name="Espace réservé du texte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11" name="Titr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e de séparation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Espace réservé d’image 21" descr="Femme sur tablette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8" name="Connecteur droit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séparation_5">
    <p:spTree>
      <p:nvGrpSpPr>
        <p:cNvPr id="1" name=""/>
        <p:cNvGrpSpPr/>
        <p:nvPr/>
      </p:nvGrpSpPr>
      <p:grpSpPr>
        <a:xfrm>
          <a:off x="0" y="0"/>
          <a:ext cx="0" cy="0"/>
          <a:chOff x="0" y="0"/>
          <a:chExt cx="0" cy="0"/>
        </a:xfrm>
      </p:grpSpPr>
      <p:pic>
        <p:nvPicPr>
          <p:cNvPr id="7" name="Espace réservé d’image 21" descr="Femme sur tablette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9" name="Connecteur droit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avec Légende_2">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0668000" cy="3375025"/>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1" name="Connecteur droit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_3">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608843" y="3482977"/>
            <a:ext cx="10961177" cy="3375025"/>
          </a:xfrm>
          <a:prstGeom prst="rect">
            <a:avLst/>
          </a:prstGeom>
          <a:solidFill>
            <a:schemeClr val="accent4">
              <a:lumMod val="50000"/>
            </a:schemeClr>
          </a:solidFill>
        </p:spPr>
        <p:txBody>
          <a:bodyPr rtlCol="0"/>
          <a:lstStyle/>
          <a:p>
            <a:pPr rtl="0"/>
            <a:r>
              <a:rPr lang="fr-FR" noProof="0"/>
              <a:t>Cliquez sur l’icône pour ajouter une image</a:t>
            </a:r>
          </a:p>
        </p:txBody>
      </p:sp>
      <p:cxnSp>
        <p:nvCxnSpPr>
          <p:cNvPr id="10" name="Connecteur droit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Espace réservé du texte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3" name="Titr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avec Légende_4">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 avec Légende_5">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5" name="Connecteur droit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F82FBABD-AAF5-4471-BA79-189A85E6BD0E}"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11B2D7F8-9505-6148-BEA2-27C4290FF6E2}"/>
              </a:ext>
            </a:extLst>
          </p:cNvPr>
          <p:cNvSpPr>
            <a:spLocks noGrp="1"/>
          </p:cNvSpPr>
          <p:nvPr>
            <p:ph sz="half" idx="1" hasCustomPrompt="1"/>
          </p:nvPr>
        </p:nvSpPr>
        <p:spPr>
          <a:xfrm>
            <a:off x="1627321"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A9ADB053-F5D5-D34D-B6E3-A8AB7297F1F9}"/>
              </a:ext>
            </a:extLst>
          </p:cNvPr>
          <p:cNvSpPr>
            <a:spLocks noGrp="1"/>
          </p:cNvSpPr>
          <p:nvPr>
            <p:ph sz="half" idx="2" hasCustomPrompt="1"/>
          </p:nvPr>
        </p:nvSpPr>
        <p:spPr>
          <a:xfrm>
            <a:off x="706796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2">
            <a:extLst>
              <a:ext uri="{FF2B5EF4-FFF2-40B4-BE49-F238E27FC236}">
                <a16:creationId xmlns:a16="http://schemas.microsoft.com/office/drawing/2014/main" id="{B75E12F7-C53F-EB47-8D86-3CE7D6B2A8FB}"/>
              </a:ext>
            </a:extLst>
          </p:cNvPr>
          <p:cNvSpPr>
            <a:spLocks noGrp="1"/>
          </p:cNvSpPr>
          <p:nvPr>
            <p:ph type="body" idx="13" hasCustomPrompt="1"/>
          </p:nvPr>
        </p:nvSpPr>
        <p:spPr>
          <a:xfrm>
            <a:off x="1627322"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5" name="Espace réservé du texte 4">
            <a:extLst>
              <a:ext uri="{FF2B5EF4-FFF2-40B4-BE49-F238E27FC236}">
                <a16:creationId xmlns:a16="http://schemas.microsoft.com/office/drawing/2014/main" id="{0C3895DE-E9F7-5A41-91A4-BC8DE509CFFC}"/>
              </a:ext>
            </a:extLst>
          </p:cNvPr>
          <p:cNvSpPr>
            <a:spLocks noGrp="1"/>
          </p:cNvSpPr>
          <p:nvPr>
            <p:ph type="body" sz="quarter" idx="3" hasCustomPrompt="1"/>
          </p:nvPr>
        </p:nvSpPr>
        <p:spPr>
          <a:xfrm>
            <a:off x="7067963" y="1468740"/>
            <a:ext cx="4695165"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ison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3D556D6C-9269-4038-AAEC-09FDC3363318}"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11B2D7F8-9505-6148-BEA2-27C4290FF6E2}"/>
              </a:ext>
            </a:extLst>
          </p:cNvPr>
          <p:cNvSpPr>
            <a:spLocks noGrp="1"/>
          </p:cNvSpPr>
          <p:nvPr>
            <p:ph sz="half" idx="1" hasCustomPrompt="1"/>
          </p:nvPr>
        </p:nvSpPr>
        <p:spPr>
          <a:xfrm>
            <a:off x="39262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A9ADB053-F5D5-D34D-B6E3-A8AB7297F1F9}"/>
              </a:ext>
            </a:extLst>
          </p:cNvPr>
          <p:cNvSpPr>
            <a:spLocks noGrp="1"/>
          </p:cNvSpPr>
          <p:nvPr>
            <p:ph sz="half" idx="2" hasCustomPrompt="1"/>
          </p:nvPr>
        </p:nvSpPr>
        <p:spPr>
          <a:xfrm>
            <a:off x="5833265"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2">
            <a:extLst>
              <a:ext uri="{FF2B5EF4-FFF2-40B4-BE49-F238E27FC236}">
                <a16:creationId xmlns:a16="http://schemas.microsoft.com/office/drawing/2014/main" id="{B75E12F7-C53F-EB47-8D86-3CE7D6B2A8FB}"/>
              </a:ext>
            </a:extLst>
          </p:cNvPr>
          <p:cNvSpPr>
            <a:spLocks noGrp="1"/>
          </p:cNvSpPr>
          <p:nvPr>
            <p:ph type="body" idx="13" hasCustomPrompt="1"/>
          </p:nvPr>
        </p:nvSpPr>
        <p:spPr>
          <a:xfrm>
            <a:off x="392624"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5" name="Espace réservé du texte 4">
            <a:extLst>
              <a:ext uri="{FF2B5EF4-FFF2-40B4-BE49-F238E27FC236}">
                <a16:creationId xmlns:a16="http://schemas.microsoft.com/office/drawing/2014/main" id="{0C3895DE-E9F7-5A41-91A4-BC8DE509CFFC}"/>
              </a:ext>
            </a:extLst>
          </p:cNvPr>
          <p:cNvSpPr>
            <a:spLocks noGrp="1"/>
          </p:cNvSpPr>
          <p:nvPr>
            <p:ph type="body" sz="quarter" idx="3" hasCustomPrompt="1"/>
          </p:nvPr>
        </p:nvSpPr>
        <p:spPr>
          <a:xfrm>
            <a:off x="5833265" y="1468740"/>
            <a:ext cx="4695165"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7" name="Connecteur droit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la présentation_3">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3" name="Connecteur droit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ison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CB8C22AF-C1B1-48E0-8CCE-E339F5F033C3}"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Titr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8" name="Espace réservé du contenu 2">
            <a:extLst>
              <a:ext uri="{FF2B5EF4-FFF2-40B4-BE49-F238E27FC236}">
                <a16:creationId xmlns:a16="http://schemas.microsoft.com/office/drawing/2014/main" id="{CF969977-F5DB-3A45-9E9E-556F0938C059}"/>
              </a:ext>
            </a:extLst>
          </p:cNvPr>
          <p:cNvSpPr>
            <a:spLocks noGrp="1"/>
          </p:cNvSpPr>
          <p:nvPr>
            <p:ph sz="half" idx="1" hasCustomPrompt="1"/>
          </p:nvPr>
        </p:nvSpPr>
        <p:spPr>
          <a:xfrm>
            <a:off x="392623"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contenu 3">
            <a:extLst>
              <a:ext uri="{FF2B5EF4-FFF2-40B4-BE49-F238E27FC236}">
                <a16:creationId xmlns:a16="http://schemas.microsoft.com/office/drawing/2014/main" id="{36D6BBCB-7852-8449-BC02-C5471A775B24}"/>
              </a:ext>
            </a:extLst>
          </p:cNvPr>
          <p:cNvSpPr>
            <a:spLocks noGrp="1"/>
          </p:cNvSpPr>
          <p:nvPr>
            <p:ph sz="half" idx="2" hasCustomPrompt="1"/>
          </p:nvPr>
        </p:nvSpPr>
        <p:spPr>
          <a:xfrm>
            <a:off x="6172200"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Espace réservé du texte 2">
            <a:extLst>
              <a:ext uri="{FF2B5EF4-FFF2-40B4-BE49-F238E27FC236}">
                <a16:creationId xmlns:a16="http://schemas.microsoft.com/office/drawing/2014/main" id="{725055FA-EC63-034E-B383-78552FAEA374}"/>
              </a:ext>
            </a:extLst>
          </p:cNvPr>
          <p:cNvSpPr>
            <a:spLocks noGrp="1"/>
          </p:cNvSpPr>
          <p:nvPr>
            <p:ph type="body" idx="13" hasCustomPrompt="1"/>
          </p:nvPr>
        </p:nvSpPr>
        <p:spPr>
          <a:xfrm>
            <a:off x="392623" y="1468740"/>
            <a:ext cx="5157787"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1" name="Espace réservé du texte 4">
            <a:extLst>
              <a:ext uri="{FF2B5EF4-FFF2-40B4-BE49-F238E27FC236}">
                <a16:creationId xmlns:a16="http://schemas.microsoft.com/office/drawing/2014/main" id="{163F1262-F0B7-5B4F-A1EE-7A2D9835E6EC}"/>
              </a:ext>
            </a:extLst>
          </p:cNvPr>
          <p:cNvSpPr>
            <a:spLocks noGrp="1"/>
          </p:cNvSpPr>
          <p:nvPr>
            <p:ph type="body" sz="quarter" idx="3" hasCustomPrompt="1"/>
          </p:nvPr>
        </p:nvSpPr>
        <p:spPr>
          <a:xfrm>
            <a:off x="6172200" y="1468740"/>
            <a:ext cx="5183188"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3" name="Connecteur droit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_5">
    <p:spTree>
      <p:nvGrpSpPr>
        <p:cNvPr id="1" name=""/>
        <p:cNvGrpSpPr/>
        <p:nvPr/>
      </p:nvGrpSpPr>
      <p:grpSpPr>
        <a:xfrm>
          <a:off x="0" y="0"/>
          <a:ext cx="0" cy="0"/>
          <a:chOff x="0" y="0"/>
          <a:chExt cx="0" cy="0"/>
        </a:xfrm>
      </p:grpSpPr>
      <p:sp>
        <p:nvSpPr>
          <p:cNvPr id="12" name="Espace réservé d’image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14" name="Connecteur droit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06FAD2CA-F846-4981-AD26-0DCA1FA021E6}"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Titr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8" name="Espace réservé du contenu 2">
            <a:extLst>
              <a:ext uri="{FF2B5EF4-FFF2-40B4-BE49-F238E27FC236}">
                <a16:creationId xmlns:a16="http://schemas.microsoft.com/office/drawing/2014/main" id="{CF969977-F5DB-3A45-9E9E-556F0938C059}"/>
              </a:ext>
            </a:extLst>
          </p:cNvPr>
          <p:cNvSpPr>
            <a:spLocks noGrp="1"/>
          </p:cNvSpPr>
          <p:nvPr>
            <p:ph sz="half" idx="1" hasCustomPrompt="1"/>
          </p:nvPr>
        </p:nvSpPr>
        <p:spPr>
          <a:xfrm>
            <a:off x="392623"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contenu 3">
            <a:extLst>
              <a:ext uri="{FF2B5EF4-FFF2-40B4-BE49-F238E27FC236}">
                <a16:creationId xmlns:a16="http://schemas.microsoft.com/office/drawing/2014/main" id="{36D6BBCB-7852-8449-BC02-C5471A775B24}"/>
              </a:ext>
            </a:extLst>
          </p:cNvPr>
          <p:cNvSpPr>
            <a:spLocks noGrp="1"/>
          </p:cNvSpPr>
          <p:nvPr>
            <p:ph sz="half" idx="2" hasCustomPrompt="1"/>
          </p:nvPr>
        </p:nvSpPr>
        <p:spPr>
          <a:xfrm>
            <a:off x="6172200"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Espace réservé du texte 2">
            <a:extLst>
              <a:ext uri="{FF2B5EF4-FFF2-40B4-BE49-F238E27FC236}">
                <a16:creationId xmlns:a16="http://schemas.microsoft.com/office/drawing/2014/main" id="{725055FA-EC63-034E-B383-78552FAEA374}"/>
              </a:ext>
            </a:extLst>
          </p:cNvPr>
          <p:cNvSpPr>
            <a:spLocks noGrp="1"/>
          </p:cNvSpPr>
          <p:nvPr>
            <p:ph type="body" idx="13" hasCustomPrompt="1"/>
          </p:nvPr>
        </p:nvSpPr>
        <p:spPr>
          <a:xfrm>
            <a:off x="392623" y="1468740"/>
            <a:ext cx="5157787"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1" name="Espace réservé du texte 4">
            <a:extLst>
              <a:ext uri="{FF2B5EF4-FFF2-40B4-BE49-F238E27FC236}">
                <a16:creationId xmlns:a16="http://schemas.microsoft.com/office/drawing/2014/main" id="{163F1262-F0B7-5B4F-A1EE-7A2D9835E6EC}"/>
              </a:ext>
            </a:extLst>
          </p:cNvPr>
          <p:cNvSpPr>
            <a:spLocks noGrp="1"/>
          </p:cNvSpPr>
          <p:nvPr>
            <p:ph type="body" sz="quarter" idx="3" hasCustomPrompt="1"/>
          </p:nvPr>
        </p:nvSpPr>
        <p:spPr>
          <a:xfrm>
            <a:off x="6172200" y="1468740"/>
            <a:ext cx="5183188" cy="823912"/>
          </a:xfrm>
        </p:spPr>
        <p:txBody>
          <a:bodyPr rtlCol="0" anchor="b">
            <a:normAutofit/>
          </a:bodyPr>
          <a:lstStyle>
            <a:lvl1pPr marL="0" indent="0" rtl="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3" name="Connecteur droit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4" name="Connecteur droit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7" name="Connecteur droit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et contenu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28DF1431-6BC4-40FC-B4A5-3F55B553BFF9}"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6993359" y="1"/>
            <a:ext cx="5198641"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et contenu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63BE4B26-05B4-42CB-AD10-F1A9B019C94F}" type="datetime1">
              <a:rPr lang="fr-FR" smtClean="0"/>
              <a:t>24/09/2024</a:t>
            </a:fld>
            <a:endParaRPr lang="fr-FR"/>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smtClean="0"/>
              <a:t>‹N°›</a:t>
            </a:fld>
            <a:endParaRPr lang="fr-FR"/>
          </a:p>
        </p:txBody>
      </p:sp>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5198641" cy="6858002"/>
          </a:xfrm>
          <a:prstGeom prst="rect">
            <a:avLst/>
          </a:prstGeom>
          <a:solidFill>
            <a:schemeClr val="accent4">
              <a:lumMod val="50000"/>
            </a:schemeClr>
          </a:solidFill>
        </p:spPr>
        <p:txBody>
          <a:bodyPr rtlCol="0"/>
          <a:lstStyle/>
          <a:p>
            <a:pPr rtl="0"/>
            <a:r>
              <a:rPr lang="fr-FR"/>
              <a:t>Cliquez sur l’icône pour ajouter une image</a:t>
            </a:r>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5708797"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et contenu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134319" y="1"/>
            <a:ext cx="11057681"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94DE7C4A-F6EE-4209-9D8A-22EAD08F4235}"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et légende_5">
    <p:spTree>
      <p:nvGrpSpPr>
        <p:cNvPr id="1" name=""/>
        <p:cNvGrpSpPr/>
        <p:nvPr/>
      </p:nvGrpSpPr>
      <p:grpSpPr>
        <a:xfrm>
          <a:off x="0" y="0"/>
          <a:ext cx="0" cy="0"/>
          <a:chOff x="0" y="0"/>
          <a:chExt cx="0" cy="0"/>
        </a:xfrm>
      </p:grpSpPr>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12192000"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60ABCBCD-10C2-456F-BB64-871285866BD1}"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5" name="Espace réservé du texte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392624"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la présentatio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3" name="Connecteur droit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et légende_2">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fr-FR"/>
              <a:t>TITRE </a:t>
            </a:r>
            <a:br>
              <a:rPr lang="fr-FR"/>
            </a:br>
            <a:r>
              <a:rPr lang="fr-FR"/>
              <a:t>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7313355" y="5080791"/>
            <a:ext cx="3289100" cy="14847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p>
        </p:txBody>
      </p:sp>
      <p:cxnSp>
        <p:nvCxnSpPr>
          <p:cNvPr id="11" name="Connecteur droit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et légende_3">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fr-FR" noProof="0"/>
              <a:t>LE TITRE SE PLACE 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5080791"/>
            <a:ext cx="4609683" cy="14847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7" name="Connecteur droit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et légende_4">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fr-FR" noProof="0"/>
              <a:t>TITRE </a:t>
            </a:r>
            <a:br>
              <a:rPr lang="fr-FR" noProof="0"/>
            </a:br>
            <a:r>
              <a:rPr lang="fr-FR" noProof="0"/>
              <a:t>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645582" y="5080791"/>
            <a:ext cx="3289100" cy="1484783"/>
          </a:xfrm>
        </p:spPr>
        <p:txBody>
          <a:bodyPr lIns="0" rIns="0" rtlCol="0" anchor="t">
            <a:normAutofit/>
          </a:bodyPr>
          <a:lstStyle>
            <a:lvl1pPr marL="0" indent="0" rtl="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et légende_5">
    <p:spTree>
      <p:nvGrpSpPr>
        <p:cNvPr id="1" name=""/>
        <p:cNvGrpSpPr/>
        <p:nvPr/>
      </p:nvGrpSpPr>
      <p:grpSpPr>
        <a:xfrm>
          <a:off x="0" y="0"/>
          <a:ext cx="0" cy="0"/>
          <a:chOff x="0" y="0"/>
          <a:chExt cx="0" cy="0"/>
        </a:xfrm>
      </p:grpSpPr>
      <p:sp>
        <p:nvSpPr>
          <p:cNvPr id="8" name="Espace réservé d’image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fr-FR" noProof="0"/>
              <a:t>LE TITRE SE PLACE 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4090902"/>
            <a:ext cx="4609683" cy="1484783"/>
          </a:xfrm>
        </p:spPr>
        <p:txBody>
          <a:bodyPr lIns="0" rIns="0" rtlCol="0" anchor="t">
            <a:normAutofit/>
          </a:bodyPr>
          <a:lstStyle>
            <a:lvl1pPr marL="0" indent="0" rtl="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1" name="Connecteur droit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ue d’ensemble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EBEC16BB-B520-4B69-BFF3-3D8B35046B82}"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 Coins arrondi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2" y="236635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57" name="Rectangle : Coins arrondi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2" y="3592038"/>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61" name="Rectangle : Coins arrondi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2" y="4856634"/>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98" name="Rectangle : Coins arrondi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683052" y="236635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0" name="Rectangle : Coins arrondi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683052" y="3592038"/>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2" name="Rectangle : Coins arrondi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683052" y="4856634"/>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22570"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22570" y="3498647"/>
            <a:ext cx="3995036" cy="365095"/>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22570" y="4759411"/>
            <a:ext cx="3995036" cy="365095"/>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6500441"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6500441"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6500441"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42" name="Connecteur droit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ue d’ensemble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7A113884-48A2-467B-9B21-5D8772FEC77E}"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 Coins arrondi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428792"/>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57" name="Rectangle : Coins arrondi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654477"/>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61" name="Rectangle : Coins arrondi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91907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98" name="Rectangle : Coins arrondi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428792"/>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0" name="Rectangle : Coins arrondi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654477"/>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2" name="Rectangle : Coins arrondi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91907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561087"/>
            <a:ext cx="4411705" cy="312380"/>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821851"/>
            <a:ext cx="4411705" cy="312380"/>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ue d’ensemble_4">
    <p:spTree>
      <p:nvGrpSpPr>
        <p:cNvPr id="1" name=""/>
        <p:cNvGrpSpPr/>
        <p:nvPr/>
      </p:nvGrpSpPr>
      <p:grpSpPr>
        <a:xfrm>
          <a:off x="0" y="0"/>
          <a:ext cx="0" cy="0"/>
          <a:chOff x="0" y="0"/>
          <a:chExt cx="0" cy="0"/>
        </a:xfrm>
      </p:grpSpPr>
      <p:sp>
        <p:nvSpPr>
          <p:cNvPr id="40" name="Espace réservé d’image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C04E0C58-9B10-4529-B2BF-75B13999CD38}"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defRPr>
            </a:lvl1pPr>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defRPr>
            </a:lvl1pPr>
          </a:lstStyle>
          <a:p>
            <a:pPr rtl="0"/>
            <a:fld id="{31FEFF75-79D2-EE46-877B-299D1510E681}" type="slidenum">
              <a:rPr lang="fr-FR" noProof="0" smtClean="0"/>
              <a:pPr rtl="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730896" y="2366353"/>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730896" y="3592038"/>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730896" y="485663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949266" y="2366353"/>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949266" y="3592038"/>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949266" y="485663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2488784"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2488784" y="3498647"/>
            <a:ext cx="3995036" cy="365095"/>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2488784" y="4759411"/>
            <a:ext cx="3995036" cy="365095"/>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766655"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766655"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766655"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41" name="Connecteur droit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ue d’ensemble_5">
    <p:spTree>
      <p:nvGrpSpPr>
        <p:cNvPr id="1" name=""/>
        <p:cNvGrpSpPr/>
        <p:nvPr/>
      </p:nvGrpSpPr>
      <p:grpSpPr>
        <a:xfrm>
          <a:off x="0" y="0"/>
          <a:ext cx="0" cy="0"/>
          <a:chOff x="0" y="0"/>
          <a:chExt cx="0" cy="0"/>
        </a:xfrm>
      </p:grpSpPr>
      <p:sp>
        <p:nvSpPr>
          <p:cNvPr id="40" name="Espace réservé d’image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42B72F14-A6A3-4821-B06F-40028D0C8BFE}"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defRPr>
            </a:lvl1pPr>
          </a:lstStyle>
          <a:p>
            <a:pPr rtl="0"/>
            <a:fld id="{31FEFF75-79D2-EE46-877B-299D1510E681}" type="slidenum">
              <a:rPr lang="fr-FR" noProof="0" smtClean="0"/>
              <a:pPr rtl="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21546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441149"/>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705745"/>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21546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441149"/>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705745"/>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114704"/>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347759"/>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608523"/>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79" name="Connecteur droit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la présentation_5">
    <p:bg>
      <p:bgPr>
        <a:solidFill>
          <a:schemeClr val="tx1"/>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re et contenu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C775DC92-7505-41A6-8D17-546123CE9EB3}"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ADAFD780-4626-44F0-878B-72AAF6652312}"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011522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6F134819-E833-4148-B48D-4B6971507261}"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_4">
    <p:spTree>
      <p:nvGrpSpPr>
        <p:cNvPr id="1" name=""/>
        <p:cNvGrpSpPr/>
        <p:nvPr/>
      </p:nvGrpSpPr>
      <p:grpSpPr>
        <a:xfrm>
          <a:off x="0" y="0"/>
          <a:ext cx="0" cy="0"/>
          <a:chOff x="0" y="0"/>
          <a:chExt cx="0" cy="0"/>
        </a:xfrm>
      </p:grpSpPr>
      <p:sp>
        <p:nvSpPr>
          <p:cNvPr id="12" name="Espace réservé d’image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29730BF9-9D07-4D80-952E-4DDD071568BA}"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_5">
    <p:spTree>
      <p:nvGrpSpPr>
        <p:cNvPr id="1" name=""/>
        <p:cNvGrpSpPr/>
        <p:nvPr/>
      </p:nvGrpSpPr>
      <p:grpSpPr>
        <a:xfrm>
          <a:off x="0" y="0"/>
          <a:ext cx="0" cy="0"/>
          <a:chOff x="0" y="0"/>
          <a:chExt cx="0" cy="0"/>
        </a:xfrm>
      </p:grpSpPr>
      <p:sp>
        <p:nvSpPr>
          <p:cNvPr id="10" name="Espace réservé d’image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3B6F7D6-C82A-4473-B504-12680B268657}"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n°8 : Réaliser un dashboard &amp; assurer une veille technique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FAF3CCB7-C039-4221-B2BA-4F56B39E38D9}" type="datetime1">
              <a:rPr lang="fr-FR" noProof="0" smtClean="0"/>
              <a:t>24/09/2024</a:t>
            </a:fld>
            <a:endParaRPr lang="fr-FR" noProof="0"/>
          </a:p>
        </p:txBody>
      </p:sp>
      <p:sp>
        <p:nvSpPr>
          <p:cNvPr id="5" name="Espace réservé du pied de page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a:t>Projet n°8 : Réaliser un dashboard &amp; assurer une veille technique</a:t>
            </a:r>
          </a:p>
        </p:txBody>
      </p:sp>
      <p:sp>
        <p:nvSpPr>
          <p:cNvPr id="6" name="Espace réservé du numéro de diapositive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2C6627B-E4D5-2947-8E88-B84039729B99}" type="slidenum">
              <a:rPr lang="fr-FR" noProof="0" smtClean="0"/>
              <a:t>‹N°›</a:t>
            </a:fld>
            <a:endParaRPr lang="fr-FR" noProof="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p7-scoringmodel-ocr.streamlit.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21" descr="Femme sur tablette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alphaModFix/>
            <a:extLst>
              <a:ext uri="{28A0092B-C50C-407E-A947-70E740481C1C}">
                <a14:useLocalDpi xmlns:a14="http://schemas.microsoft.com/office/drawing/2010/main"/>
              </a:ext>
            </a:extLst>
          </a:blip>
          <a:srcRect l="4632" r="4632"/>
          <a:stretch/>
        </p:blipFill>
        <p:spPr>
          <a:xfrm>
            <a:off x="1134319" y="0"/>
            <a:ext cx="11057681" cy="6858000"/>
          </a:xfrm>
        </p:spPr>
      </p:pic>
      <p:sp>
        <p:nvSpPr>
          <p:cNvPr id="6" name="Espace réservé du texte 5">
            <a:extLst>
              <a:ext uri="{FF2B5EF4-FFF2-40B4-BE49-F238E27FC236}">
                <a16:creationId xmlns:a16="http://schemas.microsoft.com/office/drawing/2014/main" id="{348362CB-F41D-164B-BAC7-F91A6E68A2AC}"/>
              </a:ext>
            </a:extLst>
          </p:cNvPr>
          <p:cNvSpPr>
            <a:spLocks noGrp="1"/>
          </p:cNvSpPr>
          <p:nvPr>
            <p:ph type="body" idx="13"/>
          </p:nvPr>
        </p:nvSpPr>
        <p:spPr>
          <a:xfrm>
            <a:off x="6027042" y="5372459"/>
            <a:ext cx="5540981" cy="1225043"/>
          </a:xfrm>
        </p:spPr>
        <p:txBody>
          <a:bodyPr rtlCol="0">
            <a:normAutofit/>
          </a:bodyPr>
          <a:lstStyle/>
          <a:p>
            <a:pPr rtl="0"/>
            <a:r>
              <a:rPr lang="fr-FR" dirty="0"/>
              <a:t>‘</a:t>
            </a:r>
            <a:r>
              <a:rPr lang="fr-FR" dirty="0" err="1"/>
              <a:t>openClassrooms</a:t>
            </a:r>
            <a:r>
              <a:rPr lang="fr-FR" dirty="0"/>
              <a:t>’ – Justin Vacquerie</a:t>
            </a:r>
          </a:p>
          <a:p>
            <a:pPr rtl="0"/>
            <a:r>
              <a:rPr lang="fr-FR" sz="1400" dirty="0"/>
              <a:t>Soutenance : 24/09/2024</a:t>
            </a:r>
          </a:p>
          <a:p>
            <a:pPr rtl="0"/>
            <a:r>
              <a:rPr lang="fr-FR" sz="1400" dirty="0"/>
              <a:t>Parcours – Data scientist</a:t>
            </a:r>
          </a:p>
        </p:txBody>
      </p:sp>
      <p:sp>
        <p:nvSpPr>
          <p:cNvPr id="5" name="Titre 4">
            <a:extLst>
              <a:ext uri="{FF2B5EF4-FFF2-40B4-BE49-F238E27FC236}">
                <a16:creationId xmlns:a16="http://schemas.microsoft.com/office/drawing/2014/main" id="{99516ACA-375D-1140-8EDA-CE04AAC75809}"/>
              </a:ext>
            </a:extLst>
          </p:cNvPr>
          <p:cNvSpPr>
            <a:spLocks noGrp="1"/>
          </p:cNvSpPr>
          <p:nvPr>
            <p:ph type="ctrTitle"/>
          </p:nvPr>
        </p:nvSpPr>
        <p:spPr>
          <a:xfrm>
            <a:off x="1523999" y="2898595"/>
            <a:ext cx="10044024" cy="2387600"/>
          </a:xfrm>
        </p:spPr>
        <p:txBody>
          <a:bodyPr rtlCol="0">
            <a:normAutofit/>
          </a:bodyPr>
          <a:lstStyle/>
          <a:p>
            <a:pPr rtl="0"/>
            <a:r>
              <a:rPr lang="fr-FR" b="1" dirty="0">
                <a:latin typeface="+mn-lt"/>
              </a:rPr>
              <a:t>Projet </a:t>
            </a:r>
            <a:r>
              <a:rPr lang="fr-FR" b="1">
                <a:latin typeface="+mn-lt"/>
              </a:rPr>
              <a:t>N°8 </a:t>
            </a:r>
            <a:r>
              <a:rPr lang="fr-FR" b="1" dirty="0">
                <a:latin typeface="+mn-lt"/>
              </a:rPr>
              <a:t>: </a:t>
            </a:r>
            <a:br>
              <a:rPr lang="fr-FR" b="1" dirty="0">
                <a:latin typeface="+mn-lt"/>
              </a:rPr>
            </a:br>
            <a:r>
              <a:rPr lang="fr-FR" sz="2800" b="1" dirty="0">
                <a:latin typeface="+mn-lt"/>
              </a:rPr>
              <a:t>concevoir un Dashboard de crédit scoring</a:t>
            </a:r>
            <a:endParaRPr lang="fr-FR" b="1" dirty="0">
              <a:latin typeface="+mn-lt"/>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21" descr="Femme sur tablette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alphaModFix/>
            <a:extLst>
              <a:ext uri="{28A0092B-C50C-407E-A947-70E740481C1C}">
                <a14:useLocalDpi xmlns:a14="http://schemas.microsoft.com/office/drawing/2010/main"/>
              </a:ext>
            </a:extLst>
          </a:blip>
          <a:srcRect l="4632" r="4632"/>
          <a:stretch/>
        </p:blipFill>
        <p:spPr>
          <a:xfrm>
            <a:off x="1134319" y="0"/>
            <a:ext cx="11057681" cy="6858000"/>
          </a:xfrm>
        </p:spPr>
      </p:pic>
      <p:sp>
        <p:nvSpPr>
          <p:cNvPr id="6" name="Espace réservé du texte 5">
            <a:extLst>
              <a:ext uri="{FF2B5EF4-FFF2-40B4-BE49-F238E27FC236}">
                <a16:creationId xmlns:a16="http://schemas.microsoft.com/office/drawing/2014/main" id="{348362CB-F41D-164B-BAC7-F91A6E68A2AC}"/>
              </a:ext>
            </a:extLst>
          </p:cNvPr>
          <p:cNvSpPr>
            <a:spLocks noGrp="1"/>
          </p:cNvSpPr>
          <p:nvPr>
            <p:ph type="body" idx="13"/>
          </p:nvPr>
        </p:nvSpPr>
        <p:spPr>
          <a:xfrm>
            <a:off x="6027042" y="5372459"/>
            <a:ext cx="5540981" cy="1225043"/>
          </a:xfrm>
        </p:spPr>
        <p:txBody>
          <a:bodyPr rtlCol="0">
            <a:normAutofit/>
          </a:bodyPr>
          <a:lstStyle/>
          <a:p>
            <a:pPr rtl="0"/>
            <a:r>
              <a:rPr lang="fr-FR" dirty="0"/>
              <a:t>‘</a:t>
            </a:r>
            <a:r>
              <a:rPr lang="fr-FR" dirty="0" err="1"/>
              <a:t>openClassrooms</a:t>
            </a:r>
            <a:r>
              <a:rPr lang="fr-FR" dirty="0"/>
              <a:t>’ – Justin Vacquerie</a:t>
            </a:r>
          </a:p>
          <a:p>
            <a:pPr rtl="0"/>
            <a:r>
              <a:rPr lang="fr-FR" sz="1400" dirty="0"/>
              <a:t>Soutenance : 24/09/2024</a:t>
            </a:r>
          </a:p>
          <a:p>
            <a:pPr rtl="0"/>
            <a:r>
              <a:rPr lang="fr-FR" sz="1400" dirty="0"/>
              <a:t>Parcours – Data scientist</a:t>
            </a:r>
          </a:p>
        </p:txBody>
      </p:sp>
      <p:sp>
        <p:nvSpPr>
          <p:cNvPr id="5" name="Titre 4">
            <a:extLst>
              <a:ext uri="{FF2B5EF4-FFF2-40B4-BE49-F238E27FC236}">
                <a16:creationId xmlns:a16="http://schemas.microsoft.com/office/drawing/2014/main" id="{99516ACA-375D-1140-8EDA-CE04AAC75809}"/>
              </a:ext>
            </a:extLst>
          </p:cNvPr>
          <p:cNvSpPr>
            <a:spLocks noGrp="1"/>
          </p:cNvSpPr>
          <p:nvPr>
            <p:ph type="ctrTitle"/>
          </p:nvPr>
        </p:nvSpPr>
        <p:spPr>
          <a:xfrm>
            <a:off x="1523999" y="2898595"/>
            <a:ext cx="10044024" cy="2387600"/>
          </a:xfrm>
        </p:spPr>
        <p:txBody>
          <a:bodyPr rtlCol="0">
            <a:normAutofit fontScale="90000"/>
          </a:bodyPr>
          <a:lstStyle/>
          <a:p>
            <a:pPr rtl="0"/>
            <a:r>
              <a:rPr lang="fr-FR" b="1" dirty="0">
                <a:latin typeface="+mn-lt"/>
              </a:rPr>
              <a:t>Projet N°8 : </a:t>
            </a:r>
            <a:br>
              <a:rPr lang="fr-FR" b="1" dirty="0">
                <a:latin typeface="+mn-lt"/>
              </a:rPr>
            </a:br>
            <a:r>
              <a:rPr lang="fr-FR" b="1" dirty="0">
                <a:latin typeface="+mn-lt"/>
              </a:rPr>
              <a:t>Veille technique : </a:t>
            </a:r>
            <a:br>
              <a:rPr lang="fr-FR" b="1" dirty="0">
                <a:latin typeface="+mn-lt"/>
              </a:rPr>
            </a:br>
            <a:r>
              <a:rPr lang="fr-FR" b="1" dirty="0">
                <a:latin typeface="+mn-lt"/>
              </a:rPr>
              <a:t>réalisation du « proof of concept »</a:t>
            </a:r>
          </a:p>
        </p:txBody>
      </p:sp>
    </p:spTree>
    <p:extLst>
      <p:ext uri="{BB962C8B-B14F-4D97-AF65-F5344CB8AC3E}">
        <p14:creationId xmlns:p14="http://schemas.microsoft.com/office/powerpoint/2010/main" val="3809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fr-FR" dirty="0">
                <a:latin typeface="+mj-lt"/>
              </a:rPr>
              <a:t>Sommaire de la présentation:</a:t>
            </a:r>
          </a:p>
        </p:txBody>
      </p:sp>
      <p:sp>
        <p:nvSpPr>
          <p:cNvPr id="7" name="Espace réservé du texte 6">
            <a:extLst>
              <a:ext uri="{FF2B5EF4-FFF2-40B4-BE49-F238E27FC236}">
                <a16:creationId xmlns:a16="http://schemas.microsoft.com/office/drawing/2014/main" id="{54E9E228-B02C-3941-B458-23CB2D67B476}"/>
              </a:ext>
            </a:extLst>
          </p:cNvPr>
          <p:cNvSpPr>
            <a:spLocks noGrp="1"/>
          </p:cNvSpPr>
          <p:nvPr>
            <p:ph type="body" sz="quarter" idx="14"/>
          </p:nvPr>
        </p:nvSpPr>
        <p:spPr>
          <a:xfrm>
            <a:off x="1681988" y="1724439"/>
            <a:ext cx="10134371" cy="3409122"/>
          </a:xfrm>
        </p:spPr>
        <p:txBody>
          <a:bodyPr rtlCol="0" anchor="ctr">
            <a:normAutofit/>
          </a:bodyPr>
          <a:lstStyle/>
          <a:p>
            <a:pPr marL="571500" indent="-571500" rtl="0">
              <a:buFont typeface="+mj-lt"/>
              <a:buAutoNum type="romanUcPeriod"/>
            </a:pPr>
            <a:r>
              <a:rPr lang="fr-FR" sz="2800" dirty="0"/>
              <a:t>Introduction</a:t>
            </a:r>
          </a:p>
          <a:p>
            <a:pPr marL="571500" indent="-571500" rtl="0">
              <a:buFont typeface="+mj-lt"/>
              <a:buAutoNum type="romanUcPeriod"/>
            </a:pPr>
            <a:r>
              <a:rPr lang="fr-FR" sz="2800" dirty="0"/>
              <a:t>Etat de l’art dans le « Natural </a:t>
            </a:r>
            <a:r>
              <a:rPr lang="fr-FR" sz="2800" dirty="0" err="1"/>
              <a:t>Language</a:t>
            </a:r>
            <a:r>
              <a:rPr lang="fr-FR" sz="2800" dirty="0"/>
              <a:t> </a:t>
            </a:r>
            <a:r>
              <a:rPr lang="fr-FR" sz="2800" dirty="0" err="1"/>
              <a:t>Processing</a:t>
            </a:r>
            <a:r>
              <a:rPr lang="fr-FR" sz="2800" dirty="0"/>
              <a:t> »</a:t>
            </a:r>
          </a:p>
          <a:p>
            <a:pPr marL="571500" indent="-571500" rtl="0">
              <a:buFont typeface="+mj-lt"/>
              <a:buAutoNum type="romanUcPeriod"/>
            </a:pPr>
            <a:r>
              <a:rPr lang="fr-FR" sz="2800" dirty="0"/>
              <a:t>Modèle : MiniLM</a:t>
            </a:r>
          </a:p>
          <a:p>
            <a:pPr marL="571500" indent="-571500" rtl="0">
              <a:buFont typeface="+mj-lt"/>
              <a:buAutoNum type="romanUcPeriod"/>
            </a:pPr>
            <a:r>
              <a:rPr lang="fr-FR" sz="2800" dirty="0"/>
              <a:t>Méthodologie</a:t>
            </a:r>
          </a:p>
          <a:p>
            <a:pPr marL="571500" indent="-571500" rtl="0">
              <a:buFont typeface="+mj-lt"/>
              <a:buAutoNum type="romanUcPeriod"/>
            </a:pPr>
            <a:r>
              <a:rPr lang="fr-FR" sz="2800" dirty="0"/>
              <a:t>Résultats &amp; features importance </a:t>
            </a:r>
          </a:p>
          <a:p>
            <a:pPr marL="571500" indent="-571500" rtl="0">
              <a:buFont typeface="+mj-lt"/>
              <a:buAutoNum type="romanUcPeriod"/>
            </a:pPr>
            <a:r>
              <a:rPr lang="fr-FR" sz="2800" dirty="0"/>
              <a:t>Conclusion</a:t>
            </a:r>
          </a:p>
        </p:txBody>
      </p:sp>
      <p:sp>
        <p:nvSpPr>
          <p:cNvPr id="2" name="Espace réservé de la date 1">
            <a:extLst>
              <a:ext uri="{FF2B5EF4-FFF2-40B4-BE49-F238E27FC236}">
                <a16:creationId xmlns:a16="http://schemas.microsoft.com/office/drawing/2014/main" id="{0FDECD94-1A69-835B-A45B-56F1ADDDBF7B}"/>
              </a:ext>
            </a:extLst>
          </p:cNvPr>
          <p:cNvSpPr>
            <a:spLocks noGrp="1"/>
          </p:cNvSpPr>
          <p:nvPr>
            <p:ph type="dt" sz="half" idx="10"/>
          </p:nvPr>
        </p:nvSpPr>
        <p:spPr/>
        <p:txBody>
          <a:bodyPr/>
          <a:lstStyle/>
          <a:p>
            <a:pPr rtl="0"/>
            <a:fld id="{C68526C6-22CF-44A5-9889-144ACE7F7AAA}"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F43A4136-D8C4-8767-07E5-B02B093D936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5" name="Espace réservé du numéro de diapositive 4">
            <a:extLst>
              <a:ext uri="{FF2B5EF4-FFF2-40B4-BE49-F238E27FC236}">
                <a16:creationId xmlns:a16="http://schemas.microsoft.com/office/drawing/2014/main" id="{6B2BB470-3217-500C-672C-F0CFF05273F5}"/>
              </a:ext>
            </a:extLst>
          </p:cNvPr>
          <p:cNvSpPr>
            <a:spLocks noGrp="1"/>
          </p:cNvSpPr>
          <p:nvPr>
            <p:ph type="sldNum" sz="quarter" idx="12"/>
          </p:nvPr>
        </p:nvSpPr>
        <p:spPr/>
        <p:txBody>
          <a:bodyPr/>
          <a:lstStyle/>
          <a:p>
            <a:pPr rtl="0"/>
            <a:fld id="{31FEFF75-79D2-EE46-877B-299D1510E681}" type="slidenum">
              <a:rPr lang="fr-FR" noProof="0" smtClean="0"/>
              <a:t>11</a:t>
            </a:fld>
            <a:endParaRPr lang="fr-FR" noProof="0" dirty="0"/>
          </a:p>
        </p:txBody>
      </p:sp>
    </p:spTree>
    <p:extLst>
      <p:ext uri="{BB962C8B-B14F-4D97-AF65-F5344CB8AC3E}">
        <p14:creationId xmlns:p14="http://schemas.microsoft.com/office/powerpoint/2010/main" val="38870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016BE568-4642-6E40-C1FF-BA56344D58A3}"/>
              </a:ext>
            </a:extLst>
          </p:cNvPr>
          <p:cNvPicPr>
            <a:picLocks noChangeAspect="1"/>
          </p:cNvPicPr>
          <p:nvPr/>
        </p:nvPicPr>
        <p:blipFill>
          <a:blip r:embed="rId3"/>
          <a:stretch>
            <a:fillRect/>
          </a:stretch>
        </p:blipFill>
        <p:spPr>
          <a:xfrm>
            <a:off x="7091562" y="3893891"/>
            <a:ext cx="4228820" cy="2329704"/>
          </a:xfrm>
          <a:prstGeom prst="rect">
            <a:avLst/>
          </a:prstGeom>
        </p:spPr>
      </p:pic>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8E235BE1-E1E9-4C49-A749-14EA5705C950}"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12</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Introduction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12</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Contexte du POC</a:t>
            </a:r>
          </a:p>
        </p:txBody>
      </p:sp>
      <p:sp>
        <p:nvSpPr>
          <p:cNvPr id="6" name="ZoneTexte 5">
            <a:extLst>
              <a:ext uri="{FF2B5EF4-FFF2-40B4-BE49-F238E27FC236}">
                <a16:creationId xmlns:a16="http://schemas.microsoft.com/office/drawing/2014/main" id="{C1B5EE5E-E5DB-D4FD-78B7-37BE2B89527E}"/>
              </a:ext>
            </a:extLst>
          </p:cNvPr>
          <p:cNvSpPr txBox="1"/>
          <p:nvPr/>
        </p:nvSpPr>
        <p:spPr>
          <a:xfrm>
            <a:off x="708409" y="1686202"/>
            <a:ext cx="6347299" cy="1077218"/>
          </a:xfrm>
          <a:prstGeom prst="rect">
            <a:avLst/>
          </a:prstGeom>
          <a:noFill/>
        </p:spPr>
        <p:txBody>
          <a:bodyPr wrap="square" rtlCol="0">
            <a:spAutoFit/>
          </a:bodyPr>
          <a:lstStyle/>
          <a:p>
            <a:r>
              <a:rPr lang="fr-FR" sz="1600" b="1" dirty="0"/>
              <a:t>Contexte de l’étude :</a:t>
            </a:r>
          </a:p>
          <a:p>
            <a:endParaRPr lang="fr-FR" sz="1600" dirty="0"/>
          </a:p>
          <a:p>
            <a:pPr marL="285750" indent="-285750">
              <a:buFont typeface="Arial" panose="020B0604020202020204" pitchFamily="34" charset="0"/>
              <a:buChar char="•"/>
            </a:pPr>
            <a:r>
              <a:rPr lang="fr-FR" sz="1600" b="1" dirty="0"/>
              <a:t>Demandeur : </a:t>
            </a:r>
            <a:r>
              <a:rPr lang="fr-FR" sz="1600" dirty="0" err="1"/>
              <a:t>MarketPlace</a:t>
            </a:r>
            <a:r>
              <a:rPr lang="fr-FR" sz="1600" dirty="0"/>
              <a:t> e-commerce « Place de marché »</a:t>
            </a:r>
          </a:p>
          <a:p>
            <a:pPr marL="285750" indent="-285750">
              <a:buFont typeface="Arial" panose="020B0604020202020204" pitchFamily="34" charset="0"/>
              <a:buChar char="•"/>
            </a:pPr>
            <a:r>
              <a:rPr lang="fr-FR" sz="1600" b="1" dirty="0"/>
              <a:t>Besoin :</a:t>
            </a:r>
            <a:r>
              <a:rPr lang="fr-FR" sz="1600" dirty="0"/>
              <a:t> Moteur de classification automatique d’articles</a:t>
            </a:r>
          </a:p>
        </p:txBody>
      </p:sp>
      <p:pic>
        <p:nvPicPr>
          <p:cNvPr id="8" name="Image 7">
            <a:extLst>
              <a:ext uri="{FF2B5EF4-FFF2-40B4-BE49-F238E27FC236}">
                <a16:creationId xmlns:a16="http://schemas.microsoft.com/office/drawing/2014/main" id="{53139559-CB86-FB19-DE76-7E5BF044EC30}"/>
              </a:ext>
            </a:extLst>
          </p:cNvPr>
          <p:cNvPicPr>
            <a:picLocks noChangeAspect="1"/>
          </p:cNvPicPr>
          <p:nvPr/>
        </p:nvPicPr>
        <p:blipFill>
          <a:blip r:embed="rId4"/>
          <a:stretch>
            <a:fillRect/>
          </a:stretch>
        </p:blipFill>
        <p:spPr>
          <a:xfrm>
            <a:off x="7412181" y="1494353"/>
            <a:ext cx="3533976" cy="2141298"/>
          </a:xfrm>
          <a:prstGeom prst="rect">
            <a:avLst/>
          </a:prstGeom>
        </p:spPr>
      </p:pic>
      <p:sp>
        <p:nvSpPr>
          <p:cNvPr id="13" name="ZoneTexte 12">
            <a:extLst>
              <a:ext uri="{FF2B5EF4-FFF2-40B4-BE49-F238E27FC236}">
                <a16:creationId xmlns:a16="http://schemas.microsoft.com/office/drawing/2014/main" id="{F6928EE7-1E00-E979-ECAA-B1F3127890B0}"/>
              </a:ext>
            </a:extLst>
          </p:cNvPr>
          <p:cNvSpPr txBox="1"/>
          <p:nvPr/>
        </p:nvSpPr>
        <p:spPr>
          <a:xfrm>
            <a:off x="708408" y="2993870"/>
            <a:ext cx="7546417" cy="1323439"/>
          </a:xfrm>
          <a:prstGeom prst="rect">
            <a:avLst/>
          </a:prstGeom>
          <a:noFill/>
        </p:spPr>
        <p:txBody>
          <a:bodyPr wrap="square" rtlCol="0">
            <a:spAutoFit/>
          </a:bodyPr>
          <a:lstStyle/>
          <a:p>
            <a:r>
              <a:rPr lang="fr-FR" sz="1600" b="1" dirty="0"/>
              <a:t>Le dataset :</a:t>
            </a:r>
          </a:p>
          <a:p>
            <a:endParaRPr lang="fr-FR" sz="1600" dirty="0"/>
          </a:p>
          <a:p>
            <a:pPr marL="285750" indent="-285750">
              <a:buFont typeface="Arial" panose="020B0604020202020204" pitchFamily="34" charset="0"/>
              <a:buChar char="•"/>
            </a:pPr>
            <a:r>
              <a:rPr lang="fr-FR" sz="1600" dirty="0"/>
              <a:t>Taille de 1050 lignes &amp; 15 colonnes, avec 2,17% de valeurs manquantes</a:t>
            </a:r>
          </a:p>
          <a:p>
            <a:pPr marL="285750" indent="-285750">
              <a:buFont typeface="Arial" panose="020B0604020202020204" pitchFamily="34" charset="0"/>
              <a:buChar char="•"/>
            </a:pPr>
            <a:r>
              <a:rPr lang="fr-FR" sz="1600" dirty="0"/>
              <a:t>Pour le POC, seules les variables ‘description’ &amp;  la ‘catégorie produit’ seront utilisées</a:t>
            </a:r>
          </a:p>
          <a:p>
            <a:pPr marL="285750" indent="-285750">
              <a:buFont typeface="Arial" panose="020B0604020202020204" pitchFamily="34" charset="0"/>
              <a:buChar char="•"/>
            </a:pPr>
            <a:r>
              <a:rPr lang="fr-FR" sz="1600" dirty="0"/>
              <a:t>Répartition uniforme des 7 catégories</a:t>
            </a:r>
          </a:p>
        </p:txBody>
      </p:sp>
      <p:sp>
        <p:nvSpPr>
          <p:cNvPr id="14" name="ZoneTexte 13">
            <a:extLst>
              <a:ext uri="{FF2B5EF4-FFF2-40B4-BE49-F238E27FC236}">
                <a16:creationId xmlns:a16="http://schemas.microsoft.com/office/drawing/2014/main" id="{8ABBF7CD-102A-1BF7-925D-E665EC0F5E29}"/>
              </a:ext>
            </a:extLst>
          </p:cNvPr>
          <p:cNvSpPr txBox="1"/>
          <p:nvPr/>
        </p:nvSpPr>
        <p:spPr>
          <a:xfrm>
            <a:off x="708408" y="4547759"/>
            <a:ext cx="5138477" cy="1077218"/>
          </a:xfrm>
          <a:prstGeom prst="rect">
            <a:avLst/>
          </a:prstGeom>
          <a:noFill/>
        </p:spPr>
        <p:txBody>
          <a:bodyPr wrap="square" rtlCol="0">
            <a:spAutoFit/>
          </a:bodyPr>
          <a:lstStyle/>
          <a:p>
            <a:r>
              <a:rPr lang="fr-FR" sz="1600" b="1" dirty="0"/>
              <a:t>Mission : assurer une veille technique à travers un POC :</a:t>
            </a:r>
          </a:p>
          <a:p>
            <a:endParaRPr lang="fr-FR" sz="1600" b="1" dirty="0"/>
          </a:p>
          <a:p>
            <a:pPr marL="285750" indent="-285750">
              <a:buFont typeface="Arial" panose="020B0604020202020204" pitchFamily="34" charset="0"/>
              <a:buChar char="•"/>
            </a:pPr>
            <a:r>
              <a:rPr lang="fr-FR" sz="1600" dirty="0"/>
              <a:t>Comparer une technique récente de NLP par rapport à une technique plus traditionnelle</a:t>
            </a:r>
          </a:p>
        </p:txBody>
      </p:sp>
      <p:sp>
        <p:nvSpPr>
          <p:cNvPr id="7" name="Rectangle : coins arrondis 6">
            <a:extLst>
              <a:ext uri="{FF2B5EF4-FFF2-40B4-BE49-F238E27FC236}">
                <a16:creationId xmlns:a16="http://schemas.microsoft.com/office/drawing/2014/main" id="{5CB11C78-A2FE-824B-4B17-CB1592D16CAA}"/>
              </a:ext>
            </a:extLst>
          </p:cNvPr>
          <p:cNvSpPr/>
          <p:nvPr/>
        </p:nvSpPr>
        <p:spPr>
          <a:xfrm>
            <a:off x="7654565" y="3223966"/>
            <a:ext cx="3214540" cy="383404"/>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E5B37696-E48C-707E-EB7E-0E834243FBA3}"/>
              </a:ext>
            </a:extLst>
          </p:cNvPr>
          <p:cNvSpPr/>
          <p:nvPr/>
        </p:nvSpPr>
        <p:spPr>
          <a:xfrm>
            <a:off x="7654565" y="2610465"/>
            <a:ext cx="3214540" cy="541533"/>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1295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ED620E92-6894-4AF1-8834-824B43AA3E59}"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13</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Etat de l’art</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13</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Les modèles statistiques classiques</a:t>
            </a:r>
          </a:p>
        </p:txBody>
      </p:sp>
      <p:pic>
        <p:nvPicPr>
          <p:cNvPr id="7" name="Image 6">
            <a:extLst>
              <a:ext uri="{FF2B5EF4-FFF2-40B4-BE49-F238E27FC236}">
                <a16:creationId xmlns:a16="http://schemas.microsoft.com/office/drawing/2014/main" id="{3FADC611-835E-4D5F-59EA-BFCCCA28B083}"/>
              </a:ext>
            </a:extLst>
          </p:cNvPr>
          <p:cNvPicPr>
            <a:picLocks noChangeAspect="1"/>
          </p:cNvPicPr>
          <p:nvPr/>
        </p:nvPicPr>
        <p:blipFill>
          <a:blip r:embed="rId3"/>
          <a:stretch>
            <a:fillRect/>
          </a:stretch>
        </p:blipFill>
        <p:spPr>
          <a:xfrm>
            <a:off x="1061519" y="2859780"/>
            <a:ext cx="2145733" cy="1899264"/>
          </a:xfrm>
          <a:prstGeom prst="rect">
            <a:avLst/>
          </a:prstGeom>
        </p:spPr>
      </p:pic>
      <p:pic>
        <p:nvPicPr>
          <p:cNvPr id="11" name="Image 10">
            <a:extLst>
              <a:ext uri="{FF2B5EF4-FFF2-40B4-BE49-F238E27FC236}">
                <a16:creationId xmlns:a16="http://schemas.microsoft.com/office/drawing/2014/main" id="{F9FA30B7-A465-C1FA-E24A-406631C4F62B}"/>
              </a:ext>
            </a:extLst>
          </p:cNvPr>
          <p:cNvPicPr>
            <a:picLocks noChangeAspect="1"/>
          </p:cNvPicPr>
          <p:nvPr/>
        </p:nvPicPr>
        <p:blipFill>
          <a:blip r:embed="rId4"/>
          <a:stretch>
            <a:fillRect/>
          </a:stretch>
        </p:blipFill>
        <p:spPr>
          <a:xfrm>
            <a:off x="8984748" y="3175568"/>
            <a:ext cx="2765144" cy="1267688"/>
          </a:xfrm>
          <a:prstGeom prst="rect">
            <a:avLst/>
          </a:prstGeom>
        </p:spPr>
      </p:pic>
      <p:pic>
        <p:nvPicPr>
          <p:cNvPr id="14" name="Image 13">
            <a:extLst>
              <a:ext uri="{FF2B5EF4-FFF2-40B4-BE49-F238E27FC236}">
                <a16:creationId xmlns:a16="http://schemas.microsoft.com/office/drawing/2014/main" id="{8E9E4557-8782-2A85-7BFA-2E5C1FB57DAF}"/>
              </a:ext>
            </a:extLst>
          </p:cNvPr>
          <p:cNvPicPr>
            <a:picLocks noChangeAspect="1"/>
          </p:cNvPicPr>
          <p:nvPr/>
        </p:nvPicPr>
        <p:blipFill>
          <a:blip r:embed="rId5"/>
          <a:stretch>
            <a:fillRect/>
          </a:stretch>
        </p:blipFill>
        <p:spPr>
          <a:xfrm>
            <a:off x="3899278" y="3042855"/>
            <a:ext cx="4393444" cy="1716189"/>
          </a:xfrm>
          <a:prstGeom prst="rect">
            <a:avLst/>
          </a:prstGeom>
        </p:spPr>
      </p:pic>
      <p:sp>
        <p:nvSpPr>
          <p:cNvPr id="16" name="ZoneTexte 15">
            <a:extLst>
              <a:ext uri="{FF2B5EF4-FFF2-40B4-BE49-F238E27FC236}">
                <a16:creationId xmlns:a16="http://schemas.microsoft.com/office/drawing/2014/main" id="{C8E3EE25-36C8-C71F-0FF8-78BDD5669662}"/>
              </a:ext>
            </a:extLst>
          </p:cNvPr>
          <p:cNvSpPr txBox="1"/>
          <p:nvPr/>
        </p:nvSpPr>
        <p:spPr>
          <a:xfrm>
            <a:off x="1324181" y="1837351"/>
            <a:ext cx="9543636" cy="584775"/>
          </a:xfrm>
          <a:prstGeom prst="rect">
            <a:avLst/>
          </a:prstGeom>
          <a:noFill/>
        </p:spPr>
        <p:txBody>
          <a:bodyPr wrap="square">
            <a:spAutoFit/>
          </a:bodyPr>
          <a:lstStyle/>
          <a:p>
            <a:pPr algn="ctr"/>
            <a:r>
              <a:rPr lang="fr-FR" sz="1600" dirty="0"/>
              <a:t>Les premiers modèles de NLP, tels que n-grammes, Bag of </a:t>
            </a:r>
            <a:r>
              <a:rPr lang="fr-FR" sz="1600" dirty="0" err="1"/>
              <a:t>Words</a:t>
            </a:r>
            <a:r>
              <a:rPr lang="fr-FR" sz="1600" dirty="0"/>
              <a:t> et TF-IDF, utilisaient des approches statistiques pour représenter et analyser les textes en se basant sur la fréquence des mots."</a:t>
            </a:r>
          </a:p>
        </p:txBody>
      </p:sp>
      <p:sp>
        <p:nvSpPr>
          <p:cNvPr id="17" name="ZoneTexte 16">
            <a:extLst>
              <a:ext uri="{FF2B5EF4-FFF2-40B4-BE49-F238E27FC236}">
                <a16:creationId xmlns:a16="http://schemas.microsoft.com/office/drawing/2014/main" id="{3AAFB8B9-5B28-7C0E-AF9F-6B96DE662FF3}"/>
              </a:ext>
            </a:extLst>
          </p:cNvPr>
          <p:cNvSpPr txBox="1"/>
          <p:nvPr/>
        </p:nvSpPr>
        <p:spPr>
          <a:xfrm>
            <a:off x="1061519" y="5137608"/>
            <a:ext cx="2145733" cy="369332"/>
          </a:xfrm>
          <a:prstGeom prst="rect">
            <a:avLst/>
          </a:prstGeom>
          <a:noFill/>
        </p:spPr>
        <p:txBody>
          <a:bodyPr wrap="square" rtlCol="0">
            <a:spAutoFit/>
          </a:bodyPr>
          <a:lstStyle/>
          <a:p>
            <a:pPr algn="ctr"/>
            <a:r>
              <a:rPr lang="fr-FR" b="1" dirty="0"/>
              <a:t>A partir de 1950</a:t>
            </a:r>
          </a:p>
        </p:txBody>
      </p:sp>
      <p:sp>
        <p:nvSpPr>
          <p:cNvPr id="18" name="ZoneTexte 17">
            <a:extLst>
              <a:ext uri="{FF2B5EF4-FFF2-40B4-BE49-F238E27FC236}">
                <a16:creationId xmlns:a16="http://schemas.microsoft.com/office/drawing/2014/main" id="{6FB467D1-633B-7B41-365C-AF170E805749}"/>
              </a:ext>
            </a:extLst>
          </p:cNvPr>
          <p:cNvSpPr txBox="1"/>
          <p:nvPr/>
        </p:nvSpPr>
        <p:spPr>
          <a:xfrm>
            <a:off x="5023133" y="5137608"/>
            <a:ext cx="2145733" cy="369332"/>
          </a:xfrm>
          <a:prstGeom prst="rect">
            <a:avLst/>
          </a:prstGeom>
          <a:noFill/>
        </p:spPr>
        <p:txBody>
          <a:bodyPr wrap="square" rtlCol="0">
            <a:spAutoFit/>
          </a:bodyPr>
          <a:lstStyle/>
          <a:p>
            <a:pPr algn="ctr"/>
            <a:r>
              <a:rPr lang="fr-FR" b="1" dirty="0"/>
              <a:t>1960/1970</a:t>
            </a:r>
          </a:p>
        </p:txBody>
      </p:sp>
      <p:sp>
        <p:nvSpPr>
          <p:cNvPr id="19" name="ZoneTexte 18">
            <a:extLst>
              <a:ext uri="{FF2B5EF4-FFF2-40B4-BE49-F238E27FC236}">
                <a16:creationId xmlns:a16="http://schemas.microsoft.com/office/drawing/2014/main" id="{0F4E4B2C-3127-293F-55BA-C90997D12332}"/>
              </a:ext>
            </a:extLst>
          </p:cNvPr>
          <p:cNvSpPr txBox="1"/>
          <p:nvPr/>
        </p:nvSpPr>
        <p:spPr>
          <a:xfrm>
            <a:off x="9208067" y="5137608"/>
            <a:ext cx="2145733" cy="369332"/>
          </a:xfrm>
          <a:prstGeom prst="rect">
            <a:avLst/>
          </a:prstGeom>
          <a:noFill/>
        </p:spPr>
        <p:txBody>
          <a:bodyPr wrap="square" rtlCol="0">
            <a:spAutoFit/>
          </a:bodyPr>
          <a:lstStyle/>
          <a:p>
            <a:pPr algn="ctr"/>
            <a:r>
              <a:rPr lang="fr-FR" b="1" dirty="0"/>
              <a:t>1970</a:t>
            </a:r>
          </a:p>
        </p:txBody>
      </p:sp>
      <p:sp>
        <p:nvSpPr>
          <p:cNvPr id="6" name="ZoneTexte 5">
            <a:extLst>
              <a:ext uri="{FF2B5EF4-FFF2-40B4-BE49-F238E27FC236}">
                <a16:creationId xmlns:a16="http://schemas.microsoft.com/office/drawing/2014/main" id="{3DF8250C-8FBA-4EB4-3C8B-CF09A0A7964B}"/>
              </a:ext>
            </a:extLst>
          </p:cNvPr>
          <p:cNvSpPr txBox="1"/>
          <p:nvPr/>
        </p:nvSpPr>
        <p:spPr>
          <a:xfrm>
            <a:off x="1187777" y="5646656"/>
            <a:ext cx="1706252" cy="369332"/>
          </a:xfrm>
          <a:prstGeom prst="rect">
            <a:avLst/>
          </a:prstGeom>
          <a:noFill/>
        </p:spPr>
        <p:txBody>
          <a:bodyPr wrap="square" rtlCol="0">
            <a:spAutoFit/>
          </a:bodyPr>
          <a:lstStyle/>
          <a:p>
            <a:pPr algn="ctr"/>
            <a:r>
              <a:rPr lang="fr-FR" b="1" dirty="0"/>
              <a:t>N-Gram</a:t>
            </a:r>
          </a:p>
        </p:txBody>
      </p:sp>
      <p:sp>
        <p:nvSpPr>
          <p:cNvPr id="8" name="ZoneTexte 7">
            <a:extLst>
              <a:ext uri="{FF2B5EF4-FFF2-40B4-BE49-F238E27FC236}">
                <a16:creationId xmlns:a16="http://schemas.microsoft.com/office/drawing/2014/main" id="{40A4CFA4-7826-D1E0-DB5D-B6CEF55768FA}"/>
              </a:ext>
            </a:extLst>
          </p:cNvPr>
          <p:cNvSpPr txBox="1"/>
          <p:nvPr/>
        </p:nvSpPr>
        <p:spPr>
          <a:xfrm>
            <a:off x="5242873" y="5613000"/>
            <a:ext cx="1706252" cy="369332"/>
          </a:xfrm>
          <a:prstGeom prst="rect">
            <a:avLst/>
          </a:prstGeom>
          <a:noFill/>
        </p:spPr>
        <p:txBody>
          <a:bodyPr wrap="square" rtlCol="0">
            <a:spAutoFit/>
          </a:bodyPr>
          <a:lstStyle/>
          <a:p>
            <a:pPr algn="ctr"/>
            <a:r>
              <a:rPr lang="fr-FR" b="1" dirty="0"/>
              <a:t>Bag of </a:t>
            </a:r>
            <a:r>
              <a:rPr lang="fr-FR" b="1" dirty="0" err="1"/>
              <a:t>Words</a:t>
            </a:r>
            <a:endParaRPr lang="fr-FR" b="1" dirty="0"/>
          </a:p>
        </p:txBody>
      </p:sp>
      <p:sp>
        <p:nvSpPr>
          <p:cNvPr id="13" name="ZoneTexte 12">
            <a:extLst>
              <a:ext uri="{FF2B5EF4-FFF2-40B4-BE49-F238E27FC236}">
                <a16:creationId xmlns:a16="http://schemas.microsoft.com/office/drawing/2014/main" id="{8B9C846A-EFC3-D8A4-B7C6-F75D3D6EAF33}"/>
              </a:ext>
            </a:extLst>
          </p:cNvPr>
          <p:cNvSpPr txBox="1"/>
          <p:nvPr/>
        </p:nvSpPr>
        <p:spPr>
          <a:xfrm>
            <a:off x="9514194" y="5592954"/>
            <a:ext cx="1706252" cy="369332"/>
          </a:xfrm>
          <a:prstGeom prst="rect">
            <a:avLst/>
          </a:prstGeom>
          <a:noFill/>
        </p:spPr>
        <p:txBody>
          <a:bodyPr wrap="square" rtlCol="0">
            <a:spAutoFit/>
          </a:bodyPr>
          <a:lstStyle/>
          <a:p>
            <a:pPr algn="ctr"/>
            <a:r>
              <a:rPr lang="fr-FR" b="1" dirty="0"/>
              <a:t>TF-IDF</a:t>
            </a:r>
          </a:p>
        </p:txBody>
      </p:sp>
    </p:spTree>
    <p:extLst>
      <p:ext uri="{BB962C8B-B14F-4D97-AF65-F5344CB8AC3E}">
        <p14:creationId xmlns:p14="http://schemas.microsoft.com/office/powerpoint/2010/main" val="360624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5652670E-046F-4C46-89CD-212485AA6125}"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14</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Etat de l’art</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14</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Le plongement de mots et le début  </a:t>
            </a:r>
          </a:p>
        </p:txBody>
      </p:sp>
      <p:sp>
        <p:nvSpPr>
          <p:cNvPr id="7" name="ZoneTexte 6">
            <a:extLst>
              <a:ext uri="{FF2B5EF4-FFF2-40B4-BE49-F238E27FC236}">
                <a16:creationId xmlns:a16="http://schemas.microsoft.com/office/drawing/2014/main" id="{99747DD3-FFE0-678D-BC5B-0CC48A3285A0}"/>
              </a:ext>
            </a:extLst>
          </p:cNvPr>
          <p:cNvSpPr txBox="1"/>
          <p:nvPr/>
        </p:nvSpPr>
        <p:spPr>
          <a:xfrm>
            <a:off x="970568" y="1570903"/>
            <a:ext cx="10250864" cy="830997"/>
          </a:xfrm>
          <a:prstGeom prst="rect">
            <a:avLst/>
          </a:prstGeom>
          <a:noFill/>
        </p:spPr>
        <p:txBody>
          <a:bodyPr wrap="square">
            <a:spAutoFit/>
          </a:bodyPr>
          <a:lstStyle/>
          <a:p>
            <a:pPr algn="ctr"/>
            <a:r>
              <a:rPr lang="fr-FR" sz="1600" dirty="0"/>
              <a:t>Les techniques d'embeddings, telles que Word2Vec, </a:t>
            </a:r>
            <a:r>
              <a:rPr lang="fr-FR" sz="1600" dirty="0" err="1"/>
              <a:t>GloVe</a:t>
            </a:r>
            <a:r>
              <a:rPr lang="fr-FR" sz="1600" dirty="0"/>
              <a:t> et </a:t>
            </a:r>
            <a:r>
              <a:rPr lang="fr-FR" sz="1600" dirty="0" err="1"/>
              <a:t>FastText</a:t>
            </a:r>
            <a:r>
              <a:rPr lang="fr-FR" sz="1600" dirty="0"/>
              <a:t>, ont révolutionné le NLP en représentant les mots sous forme de vecteurs dans un espace continu, capturant ainsi les relations sémantiques et contextuelles tout en améliorant la gestion des mots rares ou hors-vocabulaire."</a:t>
            </a:r>
          </a:p>
        </p:txBody>
      </p:sp>
      <p:pic>
        <p:nvPicPr>
          <p:cNvPr id="8" name="Image 7">
            <a:extLst>
              <a:ext uri="{FF2B5EF4-FFF2-40B4-BE49-F238E27FC236}">
                <a16:creationId xmlns:a16="http://schemas.microsoft.com/office/drawing/2014/main" id="{9235EE35-A979-7A88-9B16-42B8145236DD}"/>
              </a:ext>
            </a:extLst>
          </p:cNvPr>
          <p:cNvPicPr>
            <a:picLocks noChangeAspect="1"/>
          </p:cNvPicPr>
          <p:nvPr/>
        </p:nvPicPr>
        <p:blipFill>
          <a:blip r:embed="rId3"/>
          <a:stretch>
            <a:fillRect/>
          </a:stretch>
        </p:blipFill>
        <p:spPr>
          <a:xfrm>
            <a:off x="1187385" y="2871146"/>
            <a:ext cx="4634914" cy="3015958"/>
          </a:xfrm>
          <a:prstGeom prst="rect">
            <a:avLst/>
          </a:prstGeom>
        </p:spPr>
      </p:pic>
      <p:sp>
        <p:nvSpPr>
          <p:cNvPr id="11" name="ZoneTexte 10">
            <a:extLst>
              <a:ext uri="{FF2B5EF4-FFF2-40B4-BE49-F238E27FC236}">
                <a16:creationId xmlns:a16="http://schemas.microsoft.com/office/drawing/2014/main" id="{AB86CDC5-54AB-261F-E427-F2A449B7F545}"/>
              </a:ext>
            </a:extLst>
          </p:cNvPr>
          <p:cNvSpPr txBox="1"/>
          <p:nvPr/>
        </p:nvSpPr>
        <p:spPr>
          <a:xfrm>
            <a:off x="6692335" y="3429002"/>
            <a:ext cx="5110023" cy="1477328"/>
          </a:xfrm>
          <a:prstGeom prst="rect">
            <a:avLst/>
          </a:prstGeom>
          <a:noFill/>
        </p:spPr>
        <p:txBody>
          <a:bodyPr wrap="square" rtlCol="0" anchor="b">
            <a:spAutoFit/>
          </a:bodyPr>
          <a:lstStyle/>
          <a:p>
            <a:pPr marL="285750" indent="-285750">
              <a:buFontTx/>
              <a:buChar char="-"/>
            </a:pPr>
            <a:r>
              <a:rPr lang="fr-FR" b="1" dirty="0" err="1"/>
              <a:t>GloVe</a:t>
            </a:r>
            <a:r>
              <a:rPr lang="fr-FR" b="1" dirty="0"/>
              <a:t> : </a:t>
            </a:r>
            <a:r>
              <a:rPr lang="fr-FR" dirty="0"/>
              <a:t>créé en 2014, par l’Université de Stanford</a:t>
            </a:r>
          </a:p>
          <a:p>
            <a:pPr marL="285750" indent="-285750">
              <a:buFontTx/>
              <a:buChar char="-"/>
            </a:pPr>
            <a:endParaRPr lang="fr-FR" dirty="0"/>
          </a:p>
          <a:p>
            <a:pPr marL="285750" indent="-285750">
              <a:buFontTx/>
              <a:buChar char="-"/>
            </a:pPr>
            <a:r>
              <a:rPr lang="fr-FR" b="1" dirty="0" err="1"/>
              <a:t>FastText</a:t>
            </a:r>
            <a:r>
              <a:rPr lang="fr-FR" b="1" dirty="0"/>
              <a:t> : </a:t>
            </a:r>
            <a:r>
              <a:rPr lang="fr-FR" dirty="0"/>
              <a:t>créé en 2016, l’équipe de Facebook</a:t>
            </a:r>
          </a:p>
          <a:p>
            <a:pPr marL="285750" indent="-285750">
              <a:buFontTx/>
              <a:buChar char="-"/>
            </a:pPr>
            <a:endParaRPr lang="fr-FR" dirty="0"/>
          </a:p>
          <a:p>
            <a:pPr marL="285750" indent="-285750">
              <a:buFontTx/>
              <a:buChar char="-"/>
            </a:pPr>
            <a:r>
              <a:rPr lang="fr-FR" b="1" dirty="0"/>
              <a:t>Word2Vec :  </a:t>
            </a:r>
            <a:r>
              <a:rPr lang="fr-FR" dirty="0"/>
              <a:t>créé</a:t>
            </a:r>
            <a:r>
              <a:rPr lang="fr-FR" b="1" dirty="0"/>
              <a:t> </a:t>
            </a:r>
            <a:r>
              <a:rPr lang="fr-FR" dirty="0"/>
              <a:t>en 2013, par Google</a:t>
            </a:r>
          </a:p>
        </p:txBody>
      </p:sp>
    </p:spTree>
    <p:extLst>
      <p:ext uri="{BB962C8B-B14F-4D97-AF65-F5344CB8AC3E}">
        <p14:creationId xmlns:p14="http://schemas.microsoft.com/office/powerpoint/2010/main" val="672172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304E20C3-D936-4865-957D-5EFDFF1EE686}"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15</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Etat de l’art</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15</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Les « </a:t>
            </a:r>
            <a:r>
              <a:rPr lang="fr-FR" sz="1500" dirty="0" err="1">
                <a:latin typeface="+mj-lt"/>
              </a:rPr>
              <a:t>transformers</a:t>
            </a:r>
            <a:r>
              <a:rPr lang="fr-FR" sz="1500" dirty="0">
                <a:latin typeface="+mj-lt"/>
              </a:rPr>
              <a:t> »</a:t>
            </a:r>
          </a:p>
        </p:txBody>
      </p:sp>
      <p:pic>
        <p:nvPicPr>
          <p:cNvPr id="7" name="Image 6">
            <a:extLst>
              <a:ext uri="{FF2B5EF4-FFF2-40B4-BE49-F238E27FC236}">
                <a16:creationId xmlns:a16="http://schemas.microsoft.com/office/drawing/2014/main" id="{92D5F5A0-0B8E-0A55-A50C-F3367C57EE7A}"/>
              </a:ext>
            </a:extLst>
          </p:cNvPr>
          <p:cNvPicPr>
            <a:picLocks noChangeAspect="1"/>
          </p:cNvPicPr>
          <p:nvPr/>
        </p:nvPicPr>
        <p:blipFill>
          <a:blip r:embed="rId3"/>
          <a:stretch>
            <a:fillRect/>
          </a:stretch>
        </p:blipFill>
        <p:spPr>
          <a:xfrm>
            <a:off x="380490" y="2979820"/>
            <a:ext cx="3658110" cy="2281556"/>
          </a:xfrm>
          <a:prstGeom prst="rect">
            <a:avLst/>
          </a:prstGeom>
        </p:spPr>
      </p:pic>
      <p:pic>
        <p:nvPicPr>
          <p:cNvPr id="11" name="Image 10">
            <a:extLst>
              <a:ext uri="{FF2B5EF4-FFF2-40B4-BE49-F238E27FC236}">
                <a16:creationId xmlns:a16="http://schemas.microsoft.com/office/drawing/2014/main" id="{629F4ECA-EB30-0CC1-0744-67502836A41F}"/>
              </a:ext>
            </a:extLst>
          </p:cNvPr>
          <p:cNvPicPr>
            <a:picLocks noChangeAspect="1"/>
          </p:cNvPicPr>
          <p:nvPr/>
        </p:nvPicPr>
        <p:blipFill>
          <a:blip r:embed="rId4"/>
          <a:stretch>
            <a:fillRect/>
          </a:stretch>
        </p:blipFill>
        <p:spPr>
          <a:xfrm>
            <a:off x="8286323" y="3201334"/>
            <a:ext cx="3652635" cy="1838528"/>
          </a:xfrm>
          <a:prstGeom prst="rect">
            <a:avLst/>
          </a:prstGeom>
        </p:spPr>
      </p:pic>
      <p:pic>
        <p:nvPicPr>
          <p:cNvPr id="14" name="Image 13">
            <a:extLst>
              <a:ext uri="{FF2B5EF4-FFF2-40B4-BE49-F238E27FC236}">
                <a16:creationId xmlns:a16="http://schemas.microsoft.com/office/drawing/2014/main" id="{595B3E2F-BCCF-FE7B-64FF-3E97CB065523}"/>
              </a:ext>
            </a:extLst>
          </p:cNvPr>
          <p:cNvPicPr>
            <a:picLocks noChangeAspect="1"/>
          </p:cNvPicPr>
          <p:nvPr/>
        </p:nvPicPr>
        <p:blipFill>
          <a:blip r:embed="rId5"/>
          <a:stretch>
            <a:fillRect/>
          </a:stretch>
        </p:blipFill>
        <p:spPr>
          <a:xfrm>
            <a:off x="4948679" y="2979820"/>
            <a:ext cx="2294640" cy="2528584"/>
          </a:xfrm>
          <a:prstGeom prst="rect">
            <a:avLst/>
          </a:prstGeom>
        </p:spPr>
      </p:pic>
      <p:sp>
        <p:nvSpPr>
          <p:cNvPr id="16" name="ZoneTexte 15">
            <a:extLst>
              <a:ext uri="{FF2B5EF4-FFF2-40B4-BE49-F238E27FC236}">
                <a16:creationId xmlns:a16="http://schemas.microsoft.com/office/drawing/2014/main" id="{7E57B9A4-FE8A-2040-0FC3-1186CCCD6E34}"/>
              </a:ext>
            </a:extLst>
          </p:cNvPr>
          <p:cNvSpPr txBox="1"/>
          <p:nvPr/>
        </p:nvSpPr>
        <p:spPr>
          <a:xfrm>
            <a:off x="1415788" y="1596624"/>
            <a:ext cx="9360423" cy="830997"/>
          </a:xfrm>
          <a:prstGeom prst="rect">
            <a:avLst/>
          </a:prstGeom>
          <a:noFill/>
        </p:spPr>
        <p:txBody>
          <a:bodyPr wrap="square">
            <a:spAutoFit/>
          </a:bodyPr>
          <a:lstStyle/>
          <a:p>
            <a:pPr algn="ctr"/>
            <a:r>
              <a:rPr lang="fr-FR" sz="1600" dirty="0"/>
              <a:t>"Les modèles Transformers, tels que BERT, GPT et </a:t>
            </a:r>
            <a:r>
              <a:rPr lang="fr-FR" sz="1600" dirty="0" err="1"/>
              <a:t>LLaMA</a:t>
            </a:r>
            <a:r>
              <a:rPr lang="fr-FR" sz="1600" dirty="0"/>
              <a:t>, ont marqué une avancée majeure en NLP en permettant de capturer efficacement le contexte global des phrases grâce à des mécanismes d'attention, offrant ainsi des performances inégalées dans des tâches de compréhension et de génération de texte."</a:t>
            </a:r>
          </a:p>
        </p:txBody>
      </p:sp>
    </p:spTree>
    <p:extLst>
      <p:ext uri="{BB962C8B-B14F-4D97-AF65-F5344CB8AC3E}">
        <p14:creationId xmlns:p14="http://schemas.microsoft.com/office/powerpoint/2010/main" val="2220809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8F28C74A-4150-4C47-9000-2AC01687A360}"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16</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Le modèle : Mini’Lmv2</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16</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Présentation du concept et de l’algorithme</a:t>
            </a:r>
          </a:p>
        </p:txBody>
      </p:sp>
      <p:sp>
        <p:nvSpPr>
          <p:cNvPr id="7" name="ZoneTexte 6">
            <a:extLst>
              <a:ext uri="{FF2B5EF4-FFF2-40B4-BE49-F238E27FC236}">
                <a16:creationId xmlns:a16="http://schemas.microsoft.com/office/drawing/2014/main" id="{76B8AB75-98C5-1D3A-C9D4-7EDFB1574F33}"/>
              </a:ext>
            </a:extLst>
          </p:cNvPr>
          <p:cNvSpPr txBox="1"/>
          <p:nvPr/>
        </p:nvSpPr>
        <p:spPr>
          <a:xfrm>
            <a:off x="774846" y="2099915"/>
            <a:ext cx="10414958" cy="3108543"/>
          </a:xfrm>
          <a:prstGeom prst="rect">
            <a:avLst/>
          </a:prstGeom>
          <a:noFill/>
        </p:spPr>
        <p:txBody>
          <a:bodyPr wrap="square">
            <a:spAutoFit/>
          </a:bodyPr>
          <a:lstStyle/>
          <a:p>
            <a:r>
              <a:rPr lang="fr-FR" b="1" dirty="0"/>
              <a:t>Concept :</a:t>
            </a:r>
          </a:p>
          <a:p>
            <a:endParaRPr lang="fr-FR" sz="1600" b="1" dirty="0"/>
          </a:p>
          <a:p>
            <a:pPr marL="285750" indent="-285750">
              <a:buFont typeface="Arial" panose="020B0604020202020204" pitchFamily="34" charset="0"/>
              <a:buChar char="•"/>
            </a:pPr>
            <a:r>
              <a:rPr lang="fr-FR" sz="1400" b="1" dirty="0"/>
              <a:t>MiniLM</a:t>
            </a:r>
            <a:r>
              <a:rPr lang="fr-FR" sz="1400" dirty="0"/>
              <a:t> (Minimal </a:t>
            </a:r>
            <a:r>
              <a:rPr lang="fr-FR" sz="1400" dirty="0" err="1"/>
              <a:t>Language</a:t>
            </a:r>
            <a:r>
              <a:rPr lang="fr-FR" sz="1400" dirty="0"/>
              <a:t> Model) est une version allégée d'un modèle </a:t>
            </a:r>
            <a:r>
              <a:rPr lang="fr-FR" sz="1400" b="1" dirty="0"/>
              <a:t>Transformer</a:t>
            </a:r>
            <a:r>
              <a:rPr lang="fr-FR" sz="1400" dirty="0"/>
              <a:t>.</a:t>
            </a:r>
          </a:p>
          <a:p>
            <a:pPr marL="285750" indent="-285750">
              <a:buFont typeface="Arial" panose="020B0604020202020204" pitchFamily="34" charset="0"/>
              <a:buChar char="•"/>
            </a:pPr>
            <a:r>
              <a:rPr lang="fr-FR" sz="1400" dirty="0"/>
              <a:t>Il est conçu pour être léger, performant et adapté aux environnements avec des ressources limitées.</a:t>
            </a:r>
          </a:p>
          <a:p>
            <a:pPr marL="285750" indent="-285750">
              <a:buFont typeface="Arial" panose="020B0604020202020204" pitchFamily="34" charset="0"/>
              <a:buChar char="•"/>
            </a:pPr>
            <a:r>
              <a:rPr lang="fr-FR" sz="1400" dirty="0"/>
              <a:t>La version </a:t>
            </a:r>
            <a:r>
              <a:rPr lang="fr-FR" sz="1400" b="1" dirty="0"/>
              <a:t>all-MiniLM-L6-v2</a:t>
            </a:r>
            <a:r>
              <a:rPr lang="fr-FR" sz="1400" dirty="0"/>
              <a:t> est optimisée pour générer des embeddings de phrases.</a:t>
            </a:r>
          </a:p>
          <a:p>
            <a:pPr marL="285750" indent="-285750">
              <a:buFont typeface="Arial" panose="020B0604020202020204" pitchFamily="34" charset="0"/>
              <a:buChar char="•"/>
            </a:pPr>
            <a:r>
              <a:rPr lang="fr-FR" sz="1400" dirty="0"/>
              <a:t>Ce modèle est particulièrement adapté pour les tâches de </a:t>
            </a:r>
            <a:r>
              <a:rPr lang="fr-FR" sz="1400" b="1" dirty="0"/>
              <a:t>similarité sémantique</a:t>
            </a:r>
            <a:r>
              <a:rPr lang="fr-FR" sz="1400" dirty="0"/>
              <a:t> et pour un traitement efficace du langage naturel.</a:t>
            </a:r>
          </a:p>
          <a:p>
            <a:pPr>
              <a:buFont typeface="Arial" panose="020B0604020202020204" pitchFamily="34" charset="0"/>
              <a:buChar char="•"/>
            </a:pPr>
            <a:endParaRPr lang="fr-FR" sz="1600" dirty="0"/>
          </a:p>
          <a:p>
            <a:r>
              <a:rPr lang="fr-FR" b="1" dirty="0"/>
              <a:t>Algorithme :</a:t>
            </a:r>
          </a:p>
          <a:p>
            <a:endParaRPr lang="fr-FR" sz="1600" b="1" dirty="0"/>
          </a:p>
          <a:p>
            <a:pPr marL="285750" indent="-285750">
              <a:buFont typeface="Arial" panose="020B0604020202020204" pitchFamily="34" charset="0"/>
              <a:buChar char="•"/>
            </a:pPr>
            <a:r>
              <a:rPr lang="fr-FR" sz="1400" b="1" dirty="0"/>
              <a:t>MiniLM</a:t>
            </a:r>
            <a:r>
              <a:rPr lang="fr-FR" sz="1400" dirty="0"/>
              <a:t> s’appuie sur une technique de </a:t>
            </a:r>
            <a:r>
              <a:rPr lang="fr-FR" sz="1400" b="1" dirty="0"/>
              <a:t>distillation à partir de l'auto-attention profonde</a:t>
            </a:r>
            <a:r>
              <a:rPr lang="fr-FR" sz="1400" dirty="0"/>
              <a:t>.</a:t>
            </a:r>
          </a:p>
          <a:p>
            <a:pPr marL="285750" indent="-285750">
              <a:buFont typeface="Arial" panose="020B0604020202020204" pitchFamily="34" charset="0"/>
              <a:buChar char="•"/>
            </a:pPr>
            <a:r>
              <a:rPr lang="fr-FR" sz="1400" dirty="0"/>
              <a:t>Il réduit la taille du modèle tout en maintenant des performances élevées.</a:t>
            </a:r>
          </a:p>
          <a:p>
            <a:pPr marL="285750" indent="-285750">
              <a:buFont typeface="Arial" panose="020B0604020202020204" pitchFamily="34" charset="0"/>
              <a:buChar char="•"/>
            </a:pPr>
            <a:r>
              <a:rPr lang="fr-FR" sz="1400" dirty="0"/>
              <a:t>Le modèle </a:t>
            </a:r>
            <a:r>
              <a:rPr lang="fr-FR" sz="1400" b="1" dirty="0"/>
              <a:t>all-MiniLM-L6-v2</a:t>
            </a:r>
            <a:r>
              <a:rPr lang="fr-FR" sz="1400" dirty="0"/>
              <a:t> comporte 6 couches Transformer avec 384 dimensions cachées.</a:t>
            </a:r>
          </a:p>
          <a:p>
            <a:pPr marL="285750" indent="-285750">
              <a:buFont typeface="Arial" panose="020B0604020202020204" pitchFamily="34" charset="0"/>
              <a:buChar char="•"/>
            </a:pPr>
            <a:r>
              <a:rPr lang="fr-FR" sz="1400" dirty="0"/>
              <a:t>Il utilise </a:t>
            </a:r>
            <a:r>
              <a:rPr lang="fr-FR" sz="1400" b="1" dirty="0"/>
              <a:t>12 têtes d'attention</a:t>
            </a:r>
            <a:r>
              <a:rPr lang="fr-FR" sz="1400" dirty="0"/>
              <a:t>, offrant un bon compromis entre rapidité et précision.</a:t>
            </a:r>
          </a:p>
        </p:txBody>
      </p:sp>
      <p:sp>
        <p:nvSpPr>
          <p:cNvPr id="6" name="ZoneTexte 5">
            <a:extLst>
              <a:ext uri="{FF2B5EF4-FFF2-40B4-BE49-F238E27FC236}">
                <a16:creationId xmlns:a16="http://schemas.microsoft.com/office/drawing/2014/main" id="{6E6F53A0-087F-E1F3-058F-27580BB15660}"/>
              </a:ext>
            </a:extLst>
          </p:cNvPr>
          <p:cNvSpPr txBox="1"/>
          <p:nvPr/>
        </p:nvSpPr>
        <p:spPr>
          <a:xfrm>
            <a:off x="774845" y="1544881"/>
            <a:ext cx="5616528" cy="369332"/>
          </a:xfrm>
          <a:prstGeom prst="rect">
            <a:avLst/>
          </a:prstGeom>
          <a:noFill/>
        </p:spPr>
        <p:txBody>
          <a:bodyPr wrap="square" rtlCol="0">
            <a:spAutoFit/>
          </a:bodyPr>
          <a:lstStyle/>
          <a:p>
            <a:r>
              <a:rPr lang="fr-FR" b="1" dirty="0"/>
              <a:t>Le MiniLM, a été conçu par Microsoft </a:t>
            </a:r>
            <a:r>
              <a:rPr lang="fr-FR" b="1" dirty="0" err="1"/>
              <a:t>Research</a:t>
            </a:r>
            <a:r>
              <a:rPr lang="fr-FR" b="1" dirty="0"/>
              <a:t>, en 2021.</a:t>
            </a:r>
          </a:p>
        </p:txBody>
      </p:sp>
    </p:spTree>
    <p:extLst>
      <p:ext uri="{BB962C8B-B14F-4D97-AF65-F5344CB8AC3E}">
        <p14:creationId xmlns:p14="http://schemas.microsoft.com/office/powerpoint/2010/main" val="913105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3B4025F3-9466-4FFF-A8D4-C15B44021320}"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17</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Le modèle : Mini’Lmv2</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17</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Schéma de fonctionnent du modèle</a:t>
            </a:r>
          </a:p>
        </p:txBody>
      </p:sp>
      <p:pic>
        <p:nvPicPr>
          <p:cNvPr id="6" name="Image 5" descr="Une image contenant texte, diagramme, capture d’écran, Plan&#10;&#10;Description générée automatiquement">
            <a:extLst>
              <a:ext uri="{FF2B5EF4-FFF2-40B4-BE49-F238E27FC236}">
                <a16:creationId xmlns:a16="http://schemas.microsoft.com/office/drawing/2014/main" id="{E62337EA-3483-DCF1-727F-7DDA3C9FB7E3}"/>
              </a:ext>
            </a:extLst>
          </p:cNvPr>
          <p:cNvPicPr>
            <a:picLocks noChangeAspect="1"/>
          </p:cNvPicPr>
          <p:nvPr/>
        </p:nvPicPr>
        <p:blipFill>
          <a:blip r:embed="rId3"/>
          <a:stretch>
            <a:fillRect/>
          </a:stretch>
        </p:blipFill>
        <p:spPr>
          <a:xfrm>
            <a:off x="2392240" y="1738255"/>
            <a:ext cx="7407520" cy="3799292"/>
          </a:xfrm>
          <a:prstGeom prst="rect">
            <a:avLst/>
          </a:prstGeom>
        </p:spPr>
      </p:pic>
    </p:spTree>
    <p:extLst>
      <p:ext uri="{BB962C8B-B14F-4D97-AF65-F5344CB8AC3E}">
        <p14:creationId xmlns:p14="http://schemas.microsoft.com/office/powerpoint/2010/main" val="176616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A146724C-9591-456F-B881-0316159CB512}"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18</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La méthodologie </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18</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Schéma explicatif de la démarche effectuée</a:t>
            </a:r>
          </a:p>
        </p:txBody>
      </p:sp>
      <p:pic>
        <p:nvPicPr>
          <p:cNvPr id="7" name="Image 6">
            <a:extLst>
              <a:ext uri="{FF2B5EF4-FFF2-40B4-BE49-F238E27FC236}">
                <a16:creationId xmlns:a16="http://schemas.microsoft.com/office/drawing/2014/main" id="{FE8182E6-2B8D-BC92-6F25-93849CF73D34}"/>
              </a:ext>
            </a:extLst>
          </p:cNvPr>
          <p:cNvPicPr>
            <a:picLocks noChangeAspect="1"/>
          </p:cNvPicPr>
          <p:nvPr/>
        </p:nvPicPr>
        <p:blipFill>
          <a:blip r:embed="rId3"/>
          <a:stretch>
            <a:fillRect/>
          </a:stretch>
        </p:blipFill>
        <p:spPr>
          <a:xfrm>
            <a:off x="923826" y="1722749"/>
            <a:ext cx="10042689" cy="4317716"/>
          </a:xfrm>
          <a:prstGeom prst="rect">
            <a:avLst/>
          </a:prstGeom>
        </p:spPr>
      </p:pic>
      <p:sp>
        <p:nvSpPr>
          <p:cNvPr id="11" name="ZoneTexte 10">
            <a:extLst>
              <a:ext uri="{FF2B5EF4-FFF2-40B4-BE49-F238E27FC236}">
                <a16:creationId xmlns:a16="http://schemas.microsoft.com/office/drawing/2014/main" id="{64841BD4-B41B-966B-D53E-0240D360D4CA}"/>
              </a:ext>
            </a:extLst>
          </p:cNvPr>
          <p:cNvSpPr txBox="1"/>
          <p:nvPr/>
        </p:nvSpPr>
        <p:spPr>
          <a:xfrm>
            <a:off x="237811" y="1908736"/>
            <a:ext cx="2572378" cy="646331"/>
          </a:xfrm>
          <a:prstGeom prst="rect">
            <a:avLst/>
          </a:prstGeom>
          <a:noFill/>
        </p:spPr>
        <p:txBody>
          <a:bodyPr wrap="square" rtlCol="0">
            <a:spAutoFit/>
          </a:bodyPr>
          <a:lstStyle/>
          <a:p>
            <a:pPr algn="ctr"/>
            <a:r>
              <a:rPr lang="fr-FR" b="1" dirty="0"/>
              <a:t>Approche classique : Word2Vec</a:t>
            </a:r>
          </a:p>
        </p:txBody>
      </p:sp>
    </p:spTree>
    <p:extLst>
      <p:ext uri="{BB962C8B-B14F-4D97-AF65-F5344CB8AC3E}">
        <p14:creationId xmlns:p14="http://schemas.microsoft.com/office/powerpoint/2010/main" val="3183532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8FC6DBCC-8B02-4788-A2B8-A186B0E32BD9}"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19</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La méthodologie </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19</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Schéma explicatif de la démarche effectuée</a:t>
            </a:r>
          </a:p>
        </p:txBody>
      </p:sp>
      <p:pic>
        <p:nvPicPr>
          <p:cNvPr id="8" name="Image 7">
            <a:extLst>
              <a:ext uri="{FF2B5EF4-FFF2-40B4-BE49-F238E27FC236}">
                <a16:creationId xmlns:a16="http://schemas.microsoft.com/office/drawing/2014/main" id="{3CCA4D68-9057-2056-9925-4985C56BEA43}"/>
              </a:ext>
            </a:extLst>
          </p:cNvPr>
          <p:cNvPicPr>
            <a:picLocks noChangeAspect="1"/>
          </p:cNvPicPr>
          <p:nvPr/>
        </p:nvPicPr>
        <p:blipFill>
          <a:blip r:embed="rId3"/>
          <a:stretch>
            <a:fillRect/>
          </a:stretch>
        </p:blipFill>
        <p:spPr>
          <a:xfrm>
            <a:off x="942680" y="1636980"/>
            <a:ext cx="10061542" cy="4255582"/>
          </a:xfrm>
          <a:prstGeom prst="rect">
            <a:avLst/>
          </a:prstGeom>
        </p:spPr>
      </p:pic>
      <p:sp>
        <p:nvSpPr>
          <p:cNvPr id="13" name="ZoneTexte 12">
            <a:extLst>
              <a:ext uri="{FF2B5EF4-FFF2-40B4-BE49-F238E27FC236}">
                <a16:creationId xmlns:a16="http://schemas.microsoft.com/office/drawing/2014/main" id="{F93419E9-92DF-3429-F89A-208C6322FB11}"/>
              </a:ext>
            </a:extLst>
          </p:cNvPr>
          <p:cNvSpPr txBox="1"/>
          <p:nvPr/>
        </p:nvSpPr>
        <p:spPr>
          <a:xfrm>
            <a:off x="194605" y="4651309"/>
            <a:ext cx="2572378" cy="646331"/>
          </a:xfrm>
          <a:prstGeom prst="rect">
            <a:avLst/>
          </a:prstGeom>
          <a:noFill/>
        </p:spPr>
        <p:txBody>
          <a:bodyPr wrap="square" rtlCol="0">
            <a:spAutoFit/>
          </a:bodyPr>
          <a:lstStyle/>
          <a:p>
            <a:pPr algn="ctr"/>
            <a:r>
              <a:rPr lang="fr-FR" b="1" dirty="0"/>
              <a:t>Approche récente : MiniLM</a:t>
            </a:r>
          </a:p>
        </p:txBody>
      </p:sp>
      <p:sp>
        <p:nvSpPr>
          <p:cNvPr id="11" name="ZoneTexte 10">
            <a:extLst>
              <a:ext uri="{FF2B5EF4-FFF2-40B4-BE49-F238E27FC236}">
                <a16:creationId xmlns:a16="http://schemas.microsoft.com/office/drawing/2014/main" id="{593AB1D2-D738-A174-6CB1-E2F55F095C65}"/>
              </a:ext>
            </a:extLst>
          </p:cNvPr>
          <p:cNvSpPr txBox="1"/>
          <p:nvPr/>
        </p:nvSpPr>
        <p:spPr>
          <a:xfrm>
            <a:off x="237811" y="1908736"/>
            <a:ext cx="2572378" cy="646331"/>
          </a:xfrm>
          <a:prstGeom prst="rect">
            <a:avLst/>
          </a:prstGeom>
          <a:noFill/>
        </p:spPr>
        <p:txBody>
          <a:bodyPr wrap="square" rtlCol="0">
            <a:spAutoFit/>
          </a:bodyPr>
          <a:lstStyle/>
          <a:p>
            <a:pPr algn="ctr"/>
            <a:r>
              <a:rPr lang="fr-FR" b="1" dirty="0"/>
              <a:t>Approche classique : Word2Vec</a:t>
            </a:r>
          </a:p>
        </p:txBody>
      </p:sp>
    </p:spTree>
    <p:extLst>
      <p:ext uri="{BB962C8B-B14F-4D97-AF65-F5344CB8AC3E}">
        <p14:creationId xmlns:p14="http://schemas.microsoft.com/office/powerpoint/2010/main" val="247737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fr-FR" dirty="0">
                <a:latin typeface="+mj-lt"/>
              </a:rPr>
              <a:t>Sommaire de la présentation:</a:t>
            </a:r>
          </a:p>
        </p:txBody>
      </p:sp>
      <p:sp>
        <p:nvSpPr>
          <p:cNvPr id="7" name="Espace réservé du texte 6">
            <a:extLst>
              <a:ext uri="{FF2B5EF4-FFF2-40B4-BE49-F238E27FC236}">
                <a16:creationId xmlns:a16="http://schemas.microsoft.com/office/drawing/2014/main" id="{54E9E228-B02C-3941-B458-23CB2D67B476}"/>
              </a:ext>
            </a:extLst>
          </p:cNvPr>
          <p:cNvSpPr>
            <a:spLocks noGrp="1"/>
          </p:cNvSpPr>
          <p:nvPr>
            <p:ph type="body" sz="quarter" idx="14"/>
          </p:nvPr>
        </p:nvSpPr>
        <p:spPr>
          <a:xfrm>
            <a:off x="1681988" y="1724439"/>
            <a:ext cx="10134371" cy="3409122"/>
          </a:xfrm>
        </p:spPr>
        <p:txBody>
          <a:bodyPr rtlCol="0" anchor="ctr">
            <a:normAutofit/>
          </a:bodyPr>
          <a:lstStyle/>
          <a:p>
            <a:pPr marL="571500" indent="-571500" rtl="0">
              <a:buFont typeface="+mj-lt"/>
              <a:buAutoNum type="romanUcPeriod"/>
            </a:pPr>
            <a:r>
              <a:rPr lang="fr-FR" sz="2800" dirty="0"/>
              <a:t>Contexte &amp; définition de la mission</a:t>
            </a:r>
          </a:p>
          <a:p>
            <a:pPr marL="571500" indent="-571500" rtl="0">
              <a:buFont typeface="+mj-lt"/>
              <a:buAutoNum type="romanUcPeriod"/>
            </a:pPr>
            <a:r>
              <a:rPr lang="fr-FR" sz="2800" dirty="0"/>
              <a:t>Conception de l’application</a:t>
            </a:r>
          </a:p>
          <a:p>
            <a:pPr marL="571500" indent="-571500" rtl="0">
              <a:buFont typeface="+mj-lt"/>
              <a:buAutoNum type="romanUcPeriod"/>
            </a:pPr>
            <a:r>
              <a:rPr lang="fr-FR" sz="2800" dirty="0"/>
              <a:t>Présentation du Dashboard</a:t>
            </a:r>
          </a:p>
          <a:p>
            <a:pPr marL="571500" indent="-571500" rtl="0">
              <a:buFont typeface="+mj-lt"/>
              <a:buAutoNum type="romanUcPeriod"/>
            </a:pPr>
            <a:r>
              <a:rPr lang="fr-FR" sz="2800" dirty="0"/>
              <a:t>Conclusion</a:t>
            </a:r>
          </a:p>
        </p:txBody>
      </p:sp>
      <p:sp>
        <p:nvSpPr>
          <p:cNvPr id="2" name="Espace réservé de la date 1">
            <a:extLst>
              <a:ext uri="{FF2B5EF4-FFF2-40B4-BE49-F238E27FC236}">
                <a16:creationId xmlns:a16="http://schemas.microsoft.com/office/drawing/2014/main" id="{0FDECD94-1A69-835B-A45B-56F1ADDDBF7B}"/>
              </a:ext>
            </a:extLst>
          </p:cNvPr>
          <p:cNvSpPr>
            <a:spLocks noGrp="1"/>
          </p:cNvSpPr>
          <p:nvPr>
            <p:ph type="dt" sz="half" idx="10"/>
          </p:nvPr>
        </p:nvSpPr>
        <p:spPr/>
        <p:txBody>
          <a:bodyPr/>
          <a:lstStyle/>
          <a:p>
            <a:pPr rtl="0"/>
            <a:fld id="{BE70E213-42C0-4350-8279-9C3B6D249205}" type="datetime1">
              <a:rPr lang="fr-FR" noProof="0" smtClean="0"/>
              <a:t>24/09/2024</a:t>
            </a:fld>
            <a:endParaRPr lang="fr-FR" noProof="0"/>
          </a:p>
        </p:txBody>
      </p:sp>
      <p:sp>
        <p:nvSpPr>
          <p:cNvPr id="4" name="Espace réservé du pied de page 3">
            <a:extLst>
              <a:ext uri="{FF2B5EF4-FFF2-40B4-BE49-F238E27FC236}">
                <a16:creationId xmlns:a16="http://schemas.microsoft.com/office/drawing/2014/main" id="{F43A4136-D8C4-8767-07E5-B02B093D936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5" name="Espace réservé du numéro de diapositive 4">
            <a:extLst>
              <a:ext uri="{FF2B5EF4-FFF2-40B4-BE49-F238E27FC236}">
                <a16:creationId xmlns:a16="http://schemas.microsoft.com/office/drawing/2014/main" id="{6B2BB470-3217-500C-672C-F0CFF05273F5}"/>
              </a:ext>
            </a:extLst>
          </p:cNvPr>
          <p:cNvSpPr>
            <a:spLocks noGrp="1"/>
          </p:cNvSpPr>
          <p:nvPr>
            <p:ph type="sldNum" sz="quarter" idx="12"/>
          </p:nvPr>
        </p:nvSpPr>
        <p:spPr/>
        <p:txBody>
          <a:bodyPr/>
          <a:lstStyle/>
          <a:p>
            <a:pPr rtl="0"/>
            <a:fld id="{31FEFF75-79D2-EE46-877B-299D1510E681}" type="slidenum">
              <a:rPr lang="fr-FR" noProof="0" smtClean="0"/>
              <a:t>2</a:t>
            </a:fld>
            <a:endParaRPr lang="fr-FR" noProof="0" dirty="0"/>
          </a:p>
        </p:txBody>
      </p:sp>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D410F83E-8DA5-44B1-BB5F-B7CE12D6B197}"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20</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Les résultats </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20</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La projection des embeddings selon le modèle</a:t>
            </a:r>
          </a:p>
        </p:txBody>
      </p:sp>
      <p:pic>
        <p:nvPicPr>
          <p:cNvPr id="11" name="Image 10">
            <a:extLst>
              <a:ext uri="{FF2B5EF4-FFF2-40B4-BE49-F238E27FC236}">
                <a16:creationId xmlns:a16="http://schemas.microsoft.com/office/drawing/2014/main" id="{325B9FD0-3509-7523-3434-24A9E0461146}"/>
              </a:ext>
            </a:extLst>
          </p:cNvPr>
          <p:cNvPicPr>
            <a:picLocks noChangeAspect="1"/>
          </p:cNvPicPr>
          <p:nvPr/>
        </p:nvPicPr>
        <p:blipFill>
          <a:blip r:embed="rId3"/>
          <a:stretch>
            <a:fillRect/>
          </a:stretch>
        </p:blipFill>
        <p:spPr>
          <a:xfrm>
            <a:off x="761257" y="2033112"/>
            <a:ext cx="5334744" cy="3289520"/>
          </a:xfrm>
          <a:prstGeom prst="rect">
            <a:avLst/>
          </a:prstGeom>
        </p:spPr>
      </p:pic>
      <p:pic>
        <p:nvPicPr>
          <p:cNvPr id="14" name="Image 13">
            <a:extLst>
              <a:ext uri="{FF2B5EF4-FFF2-40B4-BE49-F238E27FC236}">
                <a16:creationId xmlns:a16="http://schemas.microsoft.com/office/drawing/2014/main" id="{B77F63D0-7BB9-EE8E-36AB-BA5512855B82}"/>
              </a:ext>
            </a:extLst>
          </p:cNvPr>
          <p:cNvPicPr>
            <a:picLocks noChangeAspect="1"/>
          </p:cNvPicPr>
          <p:nvPr/>
        </p:nvPicPr>
        <p:blipFill>
          <a:blip r:embed="rId4"/>
          <a:stretch>
            <a:fillRect/>
          </a:stretch>
        </p:blipFill>
        <p:spPr>
          <a:xfrm>
            <a:off x="6442667" y="2036048"/>
            <a:ext cx="5334745" cy="3267531"/>
          </a:xfrm>
          <a:prstGeom prst="rect">
            <a:avLst/>
          </a:prstGeom>
        </p:spPr>
      </p:pic>
      <p:sp>
        <p:nvSpPr>
          <p:cNvPr id="15" name="ZoneTexte 14">
            <a:extLst>
              <a:ext uri="{FF2B5EF4-FFF2-40B4-BE49-F238E27FC236}">
                <a16:creationId xmlns:a16="http://schemas.microsoft.com/office/drawing/2014/main" id="{395C5A6A-AFDB-7D45-F4EE-07C53117923A}"/>
              </a:ext>
            </a:extLst>
          </p:cNvPr>
          <p:cNvSpPr txBox="1"/>
          <p:nvPr/>
        </p:nvSpPr>
        <p:spPr>
          <a:xfrm>
            <a:off x="1524000" y="5456999"/>
            <a:ext cx="2572378" cy="369332"/>
          </a:xfrm>
          <a:prstGeom prst="rect">
            <a:avLst/>
          </a:prstGeom>
          <a:noFill/>
        </p:spPr>
        <p:txBody>
          <a:bodyPr wrap="square" rtlCol="0">
            <a:spAutoFit/>
          </a:bodyPr>
          <a:lstStyle/>
          <a:p>
            <a:pPr algn="ctr"/>
            <a:r>
              <a:rPr lang="fr-FR" b="1" dirty="0"/>
              <a:t>Word2Vec</a:t>
            </a:r>
          </a:p>
        </p:txBody>
      </p:sp>
      <p:sp>
        <p:nvSpPr>
          <p:cNvPr id="16" name="ZoneTexte 15">
            <a:extLst>
              <a:ext uri="{FF2B5EF4-FFF2-40B4-BE49-F238E27FC236}">
                <a16:creationId xmlns:a16="http://schemas.microsoft.com/office/drawing/2014/main" id="{29633696-AA17-1A25-E8E2-EF8A04E2BDFA}"/>
              </a:ext>
            </a:extLst>
          </p:cNvPr>
          <p:cNvSpPr txBox="1"/>
          <p:nvPr/>
        </p:nvSpPr>
        <p:spPr>
          <a:xfrm>
            <a:off x="7283380" y="5408345"/>
            <a:ext cx="2572378" cy="369332"/>
          </a:xfrm>
          <a:prstGeom prst="rect">
            <a:avLst/>
          </a:prstGeom>
          <a:noFill/>
        </p:spPr>
        <p:txBody>
          <a:bodyPr wrap="square" rtlCol="0">
            <a:spAutoFit/>
          </a:bodyPr>
          <a:lstStyle/>
          <a:p>
            <a:pPr algn="ctr"/>
            <a:r>
              <a:rPr lang="fr-FR" b="1" dirty="0" err="1"/>
              <a:t>MiniLM</a:t>
            </a:r>
            <a:r>
              <a:rPr lang="fr-FR" b="1" dirty="0"/>
              <a:t> V2</a:t>
            </a:r>
          </a:p>
        </p:txBody>
      </p:sp>
    </p:spTree>
    <p:extLst>
      <p:ext uri="{BB962C8B-B14F-4D97-AF65-F5344CB8AC3E}">
        <p14:creationId xmlns:p14="http://schemas.microsoft.com/office/powerpoint/2010/main" val="344769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85CEB317-2252-4C88-B576-E7B1DF04E76D}"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21</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Les résultats </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21</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Modélisation : non-supervisée avec le k-means</a:t>
            </a:r>
          </a:p>
        </p:txBody>
      </p:sp>
      <p:pic>
        <p:nvPicPr>
          <p:cNvPr id="8" name="Image 7">
            <a:extLst>
              <a:ext uri="{FF2B5EF4-FFF2-40B4-BE49-F238E27FC236}">
                <a16:creationId xmlns:a16="http://schemas.microsoft.com/office/drawing/2014/main" id="{E544C076-759B-41AB-CE26-B9C3B85F1D98}"/>
              </a:ext>
            </a:extLst>
          </p:cNvPr>
          <p:cNvPicPr>
            <a:picLocks noChangeAspect="1"/>
          </p:cNvPicPr>
          <p:nvPr/>
        </p:nvPicPr>
        <p:blipFill>
          <a:blip r:embed="rId3"/>
          <a:stretch>
            <a:fillRect/>
          </a:stretch>
        </p:blipFill>
        <p:spPr>
          <a:xfrm>
            <a:off x="8360523" y="3954185"/>
            <a:ext cx="2474949" cy="2358572"/>
          </a:xfrm>
          <a:prstGeom prst="rect">
            <a:avLst/>
          </a:prstGeom>
        </p:spPr>
      </p:pic>
      <p:pic>
        <p:nvPicPr>
          <p:cNvPr id="13" name="Image 12">
            <a:extLst>
              <a:ext uri="{FF2B5EF4-FFF2-40B4-BE49-F238E27FC236}">
                <a16:creationId xmlns:a16="http://schemas.microsoft.com/office/drawing/2014/main" id="{2498B915-3D8C-5931-860D-8D0755569273}"/>
              </a:ext>
            </a:extLst>
          </p:cNvPr>
          <p:cNvPicPr>
            <a:picLocks noChangeAspect="1"/>
          </p:cNvPicPr>
          <p:nvPr/>
        </p:nvPicPr>
        <p:blipFill>
          <a:blip r:embed="rId4"/>
          <a:stretch>
            <a:fillRect/>
          </a:stretch>
        </p:blipFill>
        <p:spPr>
          <a:xfrm>
            <a:off x="3640853" y="3954185"/>
            <a:ext cx="3856679" cy="2358573"/>
          </a:xfrm>
          <a:prstGeom prst="rect">
            <a:avLst/>
          </a:prstGeom>
        </p:spPr>
      </p:pic>
      <p:sp>
        <p:nvSpPr>
          <p:cNvPr id="14" name="ZoneTexte 13">
            <a:extLst>
              <a:ext uri="{FF2B5EF4-FFF2-40B4-BE49-F238E27FC236}">
                <a16:creationId xmlns:a16="http://schemas.microsoft.com/office/drawing/2014/main" id="{AD6F4EF9-5460-9988-91BD-744E90A56CB4}"/>
              </a:ext>
            </a:extLst>
          </p:cNvPr>
          <p:cNvSpPr txBox="1"/>
          <p:nvPr/>
        </p:nvSpPr>
        <p:spPr>
          <a:xfrm>
            <a:off x="-144026" y="1544596"/>
            <a:ext cx="2572378" cy="369332"/>
          </a:xfrm>
          <a:prstGeom prst="rect">
            <a:avLst/>
          </a:prstGeom>
          <a:noFill/>
        </p:spPr>
        <p:txBody>
          <a:bodyPr wrap="square" rtlCol="0">
            <a:spAutoFit/>
          </a:bodyPr>
          <a:lstStyle/>
          <a:p>
            <a:pPr algn="ctr"/>
            <a:r>
              <a:rPr lang="fr-FR" b="1" dirty="0"/>
              <a:t>Word2Vec</a:t>
            </a:r>
          </a:p>
        </p:txBody>
      </p:sp>
      <p:cxnSp>
        <p:nvCxnSpPr>
          <p:cNvPr id="16" name="Connecteur droit 15">
            <a:extLst>
              <a:ext uri="{FF2B5EF4-FFF2-40B4-BE49-F238E27FC236}">
                <a16:creationId xmlns:a16="http://schemas.microsoft.com/office/drawing/2014/main" id="{8675C61D-46D8-663C-A153-6D1D77BF1C31}"/>
              </a:ext>
            </a:extLst>
          </p:cNvPr>
          <p:cNvCxnSpPr>
            <a:cxnSpLocks/>
          </p:cNvCxnSpPr>
          <p:nvPr/>
        </p:nvCxnSpPr>
        <p:spPr>
          <a:xfrm>
            <a:off x="145228" y="3737986"/>
            <a:ext cx="11857055"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2">
            <a:extLst>
              <a:ext uri="{FF2B5EF4-FFF2-40B4-BE49-F238E27FC236}">
                <a16:creationId xmlns:a16="http://schemas.microsoft.com/office/drawing/2014/main" id="{870A3C1B-792F-6570-7E15-B3D109A1A3BC}"/>
              </a:ext>
            </a:extLst>
          </p:cNvPr>
          <p:cNvSpPr>
            <a:spLocks noChangeArrowheads="1"/>
          </p:cNvSpPr>
          <p:nvPr/>
        </p:nvSpPr>
        <p:spPr bwMode="auto">
          <a:xfrm>
            <a:off x="216040" y="4671807"/>
            <a:ext cx="3417380" cy="923330"/>
          </a:xfrm>
          <a:prstGeom prst="rect">
            <a:avLst/>
          </a:prstGeom>
          <a:noFill/>
        </p:spPr>
        <p:txBody>
          <a:bodyPr wrap="square">
            <a:spAutoFit/>
          </a:bodyPr>
          <a:lstStyle/>
          <a:p>
            <a:pPr marL="285750" indent="-285750">
              <a:buFont typeface="Arial" panose="020B0604020202020204" pitchFamily="34" charset="0"/>
              <a:buChar char="•"/>
            </a:pPr>
            <a:r>
              <a:rPr lang="fr-FR" altLang="fr-FR" dirty="0"/>
              <a:t>Silhouette Score: 0.6928 </a:t>
            </a:r>
          </a:p>
          <a:p>
            <a:pPr marL="285750" indent="-285750">
              <a:buFont typeface="Arial" panose="020B0604020202020204" pitchFamily="34" charset="0"/>
              <a:buChar char="•"/>
            </a:pPr>
            <a:r>
              <a:rPr lang="fr-FR" altLang="fr-FR" dirty="0" err="1"/>
              <a:t>Adjusted</a:t>
            </a:r>
            <a:r>
              <a:rPr lang="fr-FR" altLang="fr-FR" dirty="0"/>
              <a:t> Rand Score: 0.7443 </a:t>
            </a:r>
          </a:p>
          <a:p>
            <a:pPr marL="285750" indent="-285750">
              <a:buFont typeface="Arial" panose="020B0604020202020204" pitchFamily="34" charset="0"/>
              <a:buChar char="•"/>
            </a:pPr>
            <a:r>
              <a:rPr lang="fr-FR" altLang="fr-FR" dirty="0" err="1"/>
              <a:t>Accuracy</a:t>
            </a:r>
            <a:r>
              <a:rPr lang="fr-FR" altLang="fr-FR" dirty="0"/>
              <a:t>: 0.8781 </a:t>
            </a:r>
          </a:p>
        </p:txBody>
      </p:sp>
      <p:sp>
        <p:nvSpPr>
          <p:cNvPr id="22" name="ZoneTexte 21">
            <a:extLst>
              <a:ext uri="{FF2B5EF4-FFF2-40B4-BE49-F238E27FC236}">
                <a16:creationId xmlns:a16="http://schemas.microsoft.com/office/drawing/2014/main" id="{B0B781FA-85AC-EEA2-8145-79BCE8619C21}"/>
              </a:ext>
            </a:extLst>
          </p:cNvPr>
          <p:cNvSpPr txBox="1"/>
          <p:nvPr/>
        </p:nvSpPr>
        <p:spPr>
          <a:xfrm>
            <a:off x="216040" y="2350784"/>
            <a:ext cx="3326004" cy="923330"/>
          </a:xfrm>
          <a:prstGeom prst="rect">
            <a:avLst/>
          </a:prstGeom>
          <a:noFill/>
        </p:spPr>
        <p:txBody>
          <a:bodyPr wrap="square">
            <a:spAutoFit/>
          </a:bodyPr>
          <a:lstStyle/>
          <a:p>
            <a:pPr marL="285750" indent="-285750">
              <a:buFont typeface="Arial" panose="020B0604020202020204" pitchFamily="34" charset="0"/>
              <a:buChar char="•"/>
            </a:pPr>
            <a:r>
              <a:rPr lang="en-US" dirty="0"/>
              <a:t>Silhouette Score: 0.5229</a:t>
            </a:r>
          </a:p>
          <a:p>
            <a:pPr marL="285750" indent="-285750">
              <a:buFont typeface="Arial" panose="020B0604020202020204" pitchFamily="34" charset="0"/>
              <a:buChar char="•"/>
            </a:pPr>
            <a:r>
              <a:rPr lang="en-US" dirty="0"/>
              <a:t>Adjusted Rand Score: 0.2153</a:t>
            </a:r>
          </a:p>
          <a:p>
            <a:pPr marL="285750" indent="-285750">
              <a:buFont typeface="Arial" panose="020B0604020202020204" pitchFamily="34" charset="0"/>
              <a:buChar char="•"/>
            </a:pPr>
            <a:r>
              <a:rPr lang="en-US" dirty="0"/>
              <a:t>Accuracy: 0.4410</a:t>
            </a:r>
          </a:p>
        </p:txBody>
      </p:sp>
      <p:sp>
        <p:nvSpPr>
          <p:cNvPr id="24" name="ZoneTexte 23">
            <a:extLst>
              <a:ext uri="{FF2B5EF4-FFF2-40B4-BE49-F238E27FC236}">
                <a16:creationId xmlns:a16="http://schemas.microsoft.com/office/drawing/2014/main" id="{0F809AF0-711E-CD99-C798-76F674AEE9C8}"/>
              </a:ext>
            </a:extLst>
          </p:cNvPr>
          <p:cNvSpPr txBox="1"/>
          <p:nvPr/>
        </p:nvSpPr>
        <p:spPr>
          <a:xfrm>
            <a:off x="145228" y="4035327"/>
            <a:ext cx="2572378" cy="369332"/>
          </a:xfrm>
          <a:prstGeom prst="rect">
            <a:avLst/>
          </a:prstGeom>
          <a:noFill/>
        </p:spPr>
        <p:txBody>
          <a:bodyPr wrap="square" rtlCol="0">
            <a:spAutoFit/>
          </a:bodyPr>
          <a:lstStyle/>
          <a:p>
            <a:pPr algn="ctr"/>
            <a:r>
              <a:rPr lang="fr-FR" b="1" dirty="0" err="1"/>
              <a:t>MiniLM</a:t>
            </a:r>
            <a:endParaRPr lang="fr-FR" b="1" dirty="0"/>
          </a:p>
        </p:txBody>
      </p:sp>
      <p:pic>
        <p:nvPicPr>
          <p:cNvPr id="26" name="Image 25">
            <a:extLst>
              <a:ext uri="{FF2B5EF4-FFF2-40B4-BE49-F238E27FC236}">
                <a16:creationId xmlns:a16="http://schemas.microsoft.com/office/drawing/2014/main" id="{C480B9DD-F7B4-C66E-E47F-3860F323FC5D}"/>
              </a:ext>
            </a:extLst>
          </p:cNvPr>
          <p:cNvPicPr>
            <a:picLocks noChangeAspect="1"/>
          </p:cNvPicPr>
          <p:nvPr/>
        </p:nvPicPr>
        <p:blipFill>
          <a:blip r:embed="rId5"/>
          <a:srcRect l="2838" t="3760" r="785"/>
          <a:stretch/>
        </p:blipFill>
        <p:spPr>
          <a:xfrm>
            <a:off x="3640853" y="1437126"/>
            <a:ext cx="3702818" cy="2300860"/>
          </a:xfrm>
          <a:prstGeom prst="rect">
            <a:avLst/>
          </a:prstGeom>
        </p:spPr>
      </p:pic>
      <p:pic>
        <p:nvPicPr>
          <p:cNvPr id="28" name="Image 27">
            <a:extLst>
              <a:ext uri="{FF2B5EF4-FFF2-40B4-BE49-F238E27FC236}">
                <a16:creationId xmlns:a16="http://schemas.microsoft.com/office/drawing/2014/main" id="{CC6E2115-0A47-2A4D-42F0-9CB5E9474484}"/>
              </a:ext>
            </a:extLst>
          </p:cNvPr>
          <p:cNvPicPr>
            <a:picLocks noChangeAspect="1"/>
          </p:cNvPicPr>
          <p:nvPr/>
        </p:nvPicPr>
        <p:blipFill>
          <a:blip r:embed="rId6"/>
          <a:stretch>
            <a:fillRect/>
          </a:stretch>
        </p:blipFill>
        <p:spPr>
          <a:xfrm>
            <a:off x="8360523" y="1431768"/>
            <a:ext cx="2364054" cy="2284422"/>
          </a:xfrm>
          <a:prstGeom prst="rect">
            <a:avLst/>
          </a:prstGeom>
        </p:spPr>
      </p:pic>
    </p:spTree>
    <p:extLst>
      <p:ext uri="{BB962C8B-B14F-4D97-AF65-F5344CB8AC3E}">
        <p14:creationId xmlns:p14="http://schemas.microsoft.com/office/powerpoint/2010/main" val="597485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F3176E82-BF2D-424D-8748-AD1B58D5D238}"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22</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Les résultats </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22</a:t>
            </a:fld>
            <a:endParaRPr lang="fr-FR">
              <a:latin typeface="+mj-lt"/>
            </a:endParaRPr>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Modélisation : supervisée avec une régression logistique (classification)</a:t>
            </a:r>
          </a:p>
        </p:txBody>
      </p:sp>
      <p:sp>
        <p:nvSpPr>
          <p:cNvPr id="7" name="ZoneTexte 6">
            <a:extLst>
              <a:ext uri="{FF2B5EF4-FFF2-40B4-BE49-F238E27FC236}">
                <a16:creationId xmlns:a16="http://schemas.microsoft.com/office/drawing/2014/main" id="{5845D1DD-4E74-D542-4926-66648BE99B9C}"/>
              </a:ext>
            </a:extLst>
          </p:cNvPr>
          <p:cNvSpPr txBox="1"/>
          <p:nvPr/>
        </p:nvSpPr>
        <p:spPr>
          <a:xfrm>
            <a:off x="0" y="2158792"/>
            <a:ext cx="2572378" cy="369332"/>
          </a:xfrm>
          <a:prstGeom prst="rect">
            <a:avLst/>
          </a:prstGeom>
          <a:noFill/>
        </p:spPr>
        <p:txBody>
          <a:bodyPr wrap="square" rtlCol="0">
            <a:spAutoFit/>
          </a:bodyPr>
          <a:lstStyle/>
          <a:p>
            <a:pPr algn="ctr"/>
            <a:r>
              <a:rPr lang="fr-FR" b="1" dirty="0"/>
              <a:t>Word2Vec</a:t>
            </a:r>
          </a:p>
        </p:txBody>
      </p:sp>
      <p:sp>
        <p:nvSpPr>
          <p:cNvPr id="8" name="ZoneTexte 7">
            <a:extLst>
              <a:ext uri="{FF2B5EF4-FFF2-40B4-BE49-F238E27FC236}">
                <a16:creationId xmlns:a16="http://schemas.microsoft.com/office/drawing/2014/main" id="{416CA2CF-222A-7A1E-D034-3F62E708FDFA}"/>
              </a:ext>
            </a:extLst>
          </p:cNvPr>
          <p:cNvSpPr txBox="1"/>
          <p:nvPr/>
        </p:nvSpPr>
        <p:spPr>
          <a:xfrm>
            <a:off x="5877029" y="2158792"/>
            <a:ext cx="2572378" cy="369332"/>
          </a:xfrm>
          <a:prstGeom prst="rect">
            <a:avLst/>
          </a:prstGeom>
          <a:noFill/>
        </p:spPr>
        <p:txBody>
          <a:bodyPr wrap="square" rtlCol="0">
            <a:spAutoFit/>
          </a:bodyPr>
          <a:lstStyle/>
          <a:p>
            <a:pPr algn="ctr"/>
            <a:r>
              <a:rPr lang="fr-FR" b="1" dirty="0"/>
              <a:t>MiniLM</a:t>
            </a:r>
          </a:p>
        </p:txBody>
      </p:sp>
      <p:pic>
        <p:nvPicPr>
          <p:cNvPr id="13" name="Image 12">
            <a:extLst>
              <a:ext uri="{FF2B5EF4-FFF2-40B4-BE49-F238E27FC236}">
                <a16:creationId xmlns:a16="http://schemas.microsoft.com/office/drawing/2014/main" id="{4D410781-98D0-868A-5046-BB1F64A6674C}"/>
              </a:ext>
            </a:extLst>
          </p:cNvPr>
          <p:cNvPicPr>
            <a:picLocks noChangeAspect="1"/>
          </p:cNvPicPr>
          <p:nvPr/>
        </p:nvPicPr>
        <p:blipFill>
          <a:blip r:embed="rId3"/>
          <a:stretch>
            <a:fillRect/>
          </a:stretch>
        </p:blipFill>
        <p:spPr>
          <a:xfrm>
            <a:off x="540949" y="2642954"/>
            <a:ext cx="5418286" cy="2709143"/>
          </a:xfrm>
          <a:prstGeom prst="rect">
            <a:avLst/>
          </a:prstGeom>
        </p:spPr>
      </p:pic>
      <p:sp>
        <p:nvSpPr>
          <p:cNvPr id="17" name="ZoneTexte 16">
            <a:extLst>
              <a:ext uri="{FF2B5EF4-FFF2-40B4-BE49-F238E27FC236}">
                <a16:creationId xmlns:a16="http://schemas.microsoft.com/office/drawing/2014/main" id="{67EC260D-3218-1659-9920-F6F62ECDB2B8}"/>
              </a:ext>
            </a:extLst>
          </p:cNvPr>
          <p:cNvSpPr txBox="1"/>
          <p:nvPr/>
        </p:nvSpPr>
        <p:spPr>
          <a:xfrm>
            <a:off x="2699029" y="2178766"/>
            <a:ext cx="1764741" cy="369332"/>
          </a:xfrm>
          <a:prstGeom prst="rect">
            <a:avLst/>
          </a:prstGeom>
          <a:noFill/>
        </p:spPr>
        <p:txBody>
          <a:bodyPr wrap="square">
            <a:spAutoFit/>
          </a:bodyPr>
          <a:lstStyle/>
          <a:p>
            <a:r>
              <a:rPr lang="fr-FR" dirty="0" err="1"/>
              <a:t>Accuracy</a:t>
            </a:r>
            <a:r>
              <a:rPr lang="fr-FR" dirty="0"/>
              <a:t>: </a:t>
            </a:r>
            <a:r>
              <a:rPr lang="fr-FR" b="1" dirty="0"/>
              <a:t>0.747</a:t>
            </a:r>
          </a:p>
        </p:txBody>
      </p:sp>
      <p:pic>
        <p:nvPicPr>
          <p:cNvPr id="19" name="Image 18">
            <a:extLst>
              <a:ext uri="{FF2B5EF4-FFF2-40B4-BE49-F238E27FC236}">
                <a16:creationId xmlns:a16="http://schemas.microsoft.com/office/drawing/2014/main" id="{DE87123E-A5CD-8BFD-8AD8-BE4B9917D5F8}"/>
              </a:ext>
            </a:extLst>
          </p:cNvPr>
          <p:cNvPicPr>
            <a:picLocks noChangeAspect="1"/>
          </p:cNvPicPr>
          <p:nvPr/>
        </p:nvPicPr>
        <p:blipFill>
          <a:blip r:embed="rId4"/>
          <a:stretch>
            <a:fillRect/>
          </a:stretch>
        </p:blipFill>
        <p:spPr>
          <a:xfrm>
            <a:off x="6329541" y="2642953"/>
            <a:ext cx="5435487" cy="2709143"/>
          </a:xfrm>
          <a:prstGeom prst="rect">
            <a:avLst/>
          </a:prstGeom>
        </p:spPr>
      </p:pic>
      <p:sp>
        <p:nvSpPr>
          <p:cNvPr id="24" name="ZoneTexte 23">
            <a:extLst>
              <a:ext uri="{FF2B5EF4-FFF2-40B4-BE49-F238E27FC236}">
                <a16:creationId xmlns:a16="http://schemas.microsoft.com/office/drawing/2014/main" id="{5983EDE5-9554-6557-4C42-90AD61F4CD0A}"/>
              </a:ext>
            </a:extLst>
          </p:cNvPr>
          <p:cNvSpPr txBox="1"/>
          <p:nvPr/>
        </p:nvSpPr>
        <p:spPr>
          <a:xfrm>
            <a:off x="8519746" y="2147634"/>
            <a:ext cx="1689379" cy="369332"/>
          </a:xfrm>
          <a:prstGeom prst="rect">
            <a:avLst/>
          </a:prstGeom>
          <a:noFill/>
        </p:spPr>
        <p:txBody>
          <a:bodyPr wrap="square">
            <a:spAutoFit/>
          </a:bodyPr>
          <a:lstStyle/>
          <a:p>
            <a:r>
              <a:rPr lang="fr-FR" dirty="0" err="1"/>
              <a:t>Accuracy</a:t>
            </a:r>
            <a:r>
              <a:rPr lang="fr-FR" dirty="0"/>
              <a:t>: </a:t>
            </a:r>
            <a:r>
              <a:rPr lang="fr-FR" b="1" dirty="0"/>
              <a:t>0.952</a:t>
            </a:r>
          </a:p>
        </p:txBody>
      </p:sp>
    </p:spTree>
    <p:extLst>
      <p:ext uri="{BB962C8B-B14F-4D97-AF65-F5344CB8AC3E}">
        <p14:creationId xmlns:p14="http://schemas.microsoft.com/office/powerpoint/2010/main" val="1717402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F840BC-DAAD-446B-B7A4-DB9D185F4740}"/>
              </a:ext>
            </a:extLst>
          </p:cNvPr>
          <p:cNvSpPr>
            <a:spLocks noGrp="1"/>
          </p:cNvSpPr>
          <p:nvPr>
            <p:ph type="dt" sz="half" idx="10"/>
          </p:nvPr>
        </p:nvSpPr>
        <p:spPr/>
        <p:txBody>
          <a:bodyPr/>
          <a:lstStyle/>
          <a:p>
            <a:pPr rtl="0"/>
            <a:fld id="{431EF66C-2CB1-4A93-A69A-318F9E682407}"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BF375BFB-9E57-4558-2347-ECF9F3733537}"/>
              </a:ext>
            </a:extLst>
          </p:cNvPr>
          <p:cNvSpPr>
            <a:spLocks noGrp="1"/>
          </p:cNvSpPr>
          <p:nvPr>
            <p:ph type="ftr" sz="quarter" idx="11"/>
          </p:nvPr>
        </p:nvSpPr>
        <p:spPr/>
        <p:txBody>
          <a:bodyPr/>
          <a:lstStyle/>
          <a:p>
            <a:pPr rtl="0"/>
            <a:r>
              <a:rPr lang="fr-FR" noProof="0"/>
              <a:t>Projet n°8 : Réaliser un dashboard &amp; assurer une veille technique</a:t>
            </a:r>
          </a:p>
        </p:txBody>
      </p:sp>
      <p:sp>
        <p:nvSpPr>
          <p:cNvPr id="4" name="Espace réservé du numéro de diapositive 3">
            <a:extLst>
              <a:ext uri="{FF2B5EF4-FFF2-40B4-BE49-F238E27FC236}">
                <a16:creationId xmlns:a16="http://schemas.microsoft.com/office/drawing/2014/main" id="{DE7B6A61-57FD-E226-B18D-D2B3EA150D64}"/>
              </a:ext>
            </a:extLst>
          </p:cNvPr>
          <p:cNvSpPr>
            <a:spLocks noGrp="1"/>
          </p:cNvSpPr>
          <p:nvPr>
            <p:ph type="sldNum" sz="quarter" idx="12"/>
          </p:nvPr>
        </p:nvSpPr>
        <p:spPr/>
        <p:txBody>
          <a:bodyPr/>
          <a:lstStyle/>
          <a:p>
            <a:pPr rtl="0"/>
            <a:fld id="{31FEFF75-79D2-EE46-877B-299D1510E681}" type="slidenum">
              <a:rPr lang="fr-FR" noProof="0" smtClean="0"/>
              <a:t>23</a:t>
            </a:fld>
            <a:endParaRPr lang="fr-FR" noProof="0"/>
          </a:p>
        </p:txBody>
      </p:sp>
      <p:sp>
        <p:nvSpPr>
          <p:cNvPr id="7" name="Titre 20">
            <a:extLst>
              <a:ext uri="{FF2B5EF4-FFF2-40B4-BE49-F238E27FC236}">
                <a16:creationId xmlns:a16="http://schemas.microsoft.com/office/drawing/2014/main" id="{D6504AD7-D7A1-B090-DD06-18CE39C52B51}"/>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Interprétabilité globale et locale</a:t>
            </a:r>
          </a:p>
        </p:txBody>
      </p:sp>
      <p:pic>
        <p:nvPicPr>
          <p:cNvPr id="9" name="Image 8">
            <a:extLst>
              <a:ext uri="{FF2B5EF4-FFF2-40B4-BE49-F238E27FC236}">
                <a16:creationId xmlns:a16="http://schemas.microsoft.com/office/drawing/2014/main" id="{7631F68A-9BD7-30A7-3D60-C241AAB15215}"/>
              </a:ext>
            </a:extLst>
          </p:cNvPr>
          <p:cNvPicPr>
            <a:picLocks noChangeAspect="1"/>
          </p:cNvPicPr>
          <p:nvPr/>
        </p:nvPicPr>
        <p:blipFill>
          <a:blip r:embed="rId3"/>
          <a:stretch>
            <a:fillRect/>
          </a:stretch>
        </p:blipFill>
        <p:spPr>
          <a:xfrm>
            <a:off x="569763" y="1745172"/>
            <a:ext cx="6594608" cy="4039197"/>
          </a:xfrm>
          <a:prstGeom prst="rect">
            <a:avLst/>
          </a:prstGeom>
        </p:spPr>
      </p:pic>
      <p:sp>
        <p:nvSpPr>
          <p:cNvPr id="10" name="ZoneTexte 9">
            <a:extLst>
              <a:ext uri="{FF2B5EF4-FFF2-40B4-BE49-F238E27FC236}">
                <a16:creationId xmlns:a16="http://schemas.microsoft.com/office/drawing/2014/main" id="{6C76A872-8250-66F9-64A1-0450E3796326}"/>
              </a:ext>
            </a:extLst>
          </p:cNvPr>
          <p:cNvSpPr txBox="1"/>
          <p:nvPr/>
        </p:nvSpPr>
        <p:spPr>
          <a:xfrm>
            <a:off x="7792196" y="2195110"/>
            <a:ext cx="4146761" cy="3970318"/>
          </a:xfrm>
          <a:prstGeom prst="rect">
            <a:avLst/>
          </a:prstGeom>
          <a:noFill/>
        </p:spPr>
        <p:txBody>
          <a:bodyPr wrap="square" rtlCol="0">
            <a:spAutoFit/>
          </a:bodyPr>
          <a:lstStyle/>
          <a:p>
            <a:r>
              <a:rPr lang="fr-FR" b="1" dirty="0"/>
              <a:t>Interprétation globale : </a:t>
            </a:r>
          </a:p>
          <a:p>
            <a:endParaRPr lang="fr-FR" dirty="0"/>
          </a:p>
          <a:p>
            <a:pPr marL="285750" indent="-285750">
              <a:buFont typeface="Arial" panose="020B0604020202020204" pitchFamily="34" charset="0"/>
              <a:buChar char="•"/>
            </a:pPr>
            <a:r>
              <a:rPr lang="fr-FR" dirty="0"/>
              <a:t>Echelle de la catégorie</a:t>
            </a:r>
          </a:p>
          <a:p>
            <a:pPr marL="285750" indent="-285750">
              <a:buFont typeface="Arial" panose="020B0604020202020204" pitchFamily="34" charset="0"/>
              <a:buChar char="•"/>
            </a:pPr>
            <a:r>
              <a:rPr lang="fr-FR" dirty="0"/>
              <a:t>Clustering distinct</a:t>
            </a:r>
          </a:p>
          <a:p>
            <a:pPr marL="285750" indent="-285750">
              <a:buFont typeface="Arial" panose="020B0604020202020204" pitchFamily="34" charset="0"/>
              <a:buChar char="•"/>
            </a:pPr>
            <a:r>
              <a:rPr lang="fr-FR" dirty="0"/>
              <a:t>Chevauchement des catégories</a:t>
            </a:r>
          </a:p>
          <a:p>
            <a:pPr marL="285750" indent="-285750">
              <a:buFont typeface="Arial" panose="020B0604020202020204" pitchFamily="34" charset="0"/>
              <a:buChar char="•"/>
            </a:pPr>
            <a:r>
              <a:rPr lang="fr-FR" dirty="0"/>
              <a:t>Distances entre les clusters </a:t>
            </a:r>
          </a:p>
          <a:p>
            <a:endParaRPr lang="fr-FR" dirty="0"/>
          </a:p>
          <a:p>
            <a:r>
              <a:rPr lang="fr-FR" b="1" dirty="0"/>
              <a:t>Interprétation locale :</a:t>
            </a:r>
          </a:p>
          <a:p>
            <a:endParaRPr lang="fr-FR" dirty="0"/>
          </a:p>
          <a:p>
            <a:pPr marL="285750" indent="-285750">
              <a:buFont typeface="Arial" panose="020B0604020202020204" pitchFamily="34" charset="0"/>
              <a:buChar char="•"/>
            </a:pPr>
            <a:r>
              <a:rPr lang="fr-FR" dirty="0"/>
              <a:t>Echelle de l’échantillon (produit)</a:t>
            </a:r>
          </a:p>
          <a:p>
            <a:pPr marL="285750" indent="-285750">
              <a:buFont typeface="Arial" panose="020B0604020202020204" pitchFamily="34" charset="0"/>
              <a:buChar char="•"/>
            </a:pPr>
            <a:r>
              <a:rPr lang="fr-FR" dirty="0"/>
              <a:t>Proximité locale</a:t>
            </a:r>
          </a:p>
          <a:p>
            <a:pPr marL="285750" indent="-285750">
              <a:buFont typeface="Arial" panose="020B0604020202020204" pitchFamily="34" charset="0"/>
              <a:buChar char="•"/>
            </a:pPr>
            <a:r>
              <a:rPr lang="fr-FR" dirty="0"/>
              <a:t>Différences locales</a:t>
            </a:r>
          </a:p>
          <a:p>
            <a:endParaRPr lang="fr-FR" dirty="0"/>
          </a:p>
          <a:p>
            <a:endParaRPr lang="fr-FR" dirty="0"/>
          </a:p>
        </p:txBody>
      </p:sp>
    </p:spTree>
    <p:extLst>
      <p:ext uri="{BB962C8B-B14F-4D97-AF65-F5344CB8AC3E}">
        <p14:creationId xmlns:p14="http://schemas.microsoft.com/office/powerpoint/2010/main" val="593587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A52DB6B-0221-47BD-B985-5487D8C08741}"/>
              </a:ext>
            </a:extLst>
          </p:cNvPr>
          <p:cNvSpPr>
            <a:spLocks noGrp="1"/>
          </p:cNvSpPr>
          <p:nvPr>
            <p:ph type="dt" sz="half" idx="10"/>
          </p:nvPr>
        </p:nvSpPr>
        <p:spPr/>
        <p:txBody>
          <a:bodyPr/>
          <a:lstStyle/>
          <a:p>
            <a:pPr rtl="0"/>
            <a:fld id="{DB896EED-C400-4478-A52F-3010BA68A806}"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71ED7FF4-F85C-4EF1-5AF9-7C4C6FB472B2}"/>
              </a:ext>
            </a:extLst>
          </p:cNvPr>
          <p:cNvSpPr>
            <a:spLocks noGrp="1"/>
          </p:cNvSpPr>
          <p:nvPr>
            <p:ph type="ftr" sz="quarter" idx="11"/>
          </p:nvPr>
        </p:nvSpPr>
        <p:spPr/>
        <p:txBody>
          <a:bodyPr/>
          <a:lstStyle/>
          <a:p>
            <a:pPr rtl="0"/>
            <a:r>
              <a:rPr lang="fr-FR" noProof="0"/>
              <a:t>Projet n°8 : Réaliser un dashboard &amp; assurer une veille technique</a:t>
            </a:r>
          </a:p>
        </p:txBody>
      </p:sp>
      <p:sp>
        <p:nvSpPr>
          <p:cNvPr id="4" name="Espace réservé du numéro de diapositive 3">
            <a:extLst>
              <a:ext uri="{FF2B5EF4-FFF2-40B4-BE49-F238E27FC236}">
                <a16:creationId xmlns:a16="http://schemas.microsoft.com/office/drawing/2014/main" id="{8A420678-3159-48D4-0477-56AB89A2EBD8}"/>
              </a:ext>
            </a:extLst>
          </p:cNvPr>
          <p:cNvSpPr>
            <a:spLocks noGrp="1"/>
          </p:cNvSpPr>
          <p:nvPr>
            <p:ph type="sldNum" sz="quarter" idx="12"/>
          </p:nvPr>
        </p:nvSpPr>
        <p:spPr/>
        <p:txBody>
          <a:bodyPr/>
          <a:lstStyle/>
          <a:p>
            <a:pPr rtl="0"/>
            <a:fld id="{31FEFF75-79D2-EE46-877B-299D1510E681}" type="slidenum">
              <a:rPr lang="fr-FR" noProof="0" smtClean="0"/>
              <a:t>24</a:t>
            </a:fld>
            <a:endParaRPr lang="fr-FR" noProof="0"/>
          </a:p>
        </p:txBody>
      </p:sp>
      <p:sp>
        <p:nvSpPr>
          <p:cNvPr id="6" name="Espace réservé du texte 5">
            <a:extLst>
              <a:ext uri="{FF2B5EF4-FFF2-40B4-BE49-F238E27FC236}">
                <a16:creationId xmlns:a16="http://schemas.microsoft.com/office/drawing/2014/main" id="{F86852EF-C1D5-07D1-7B6E-D3B7F6CE6BC6}"/>
              </a:ext>
            </a:extLst>
          </p:cNvPr>
          <p:cNvSpPr>
            <a:spLocks noGrp="1"/>
          </p:cNvSpPr>
          <p:nvPr>
            <p:ph type="body" sz="quarter" idx="14"/>
          </p:nvPr>
        </p:nvSpPr>
        <p:spPr/>
        <p:txBody>
          <a:bodyPr/>
          <a:lstStyle/>
          <a:p>
            <a:r>
              <a:rPr lang="fr-FR" b="1" dirty="0"/>
              <a:t>Les avantages de la veille technique à travers un POC :</a:t>
            </a:r>
          </a:p>
          <a:p>
            <a:pPr marL="285750" indent="-285750">
              <a:buFontTx/>
              <a:buChar char="-"/>
            </a:pPr>
            <a:r>
              <a:rPr lang="fr-FR" dirty="0"/>
              <a:t>Anticipation des évolutions technologiques </a:t>
            </a:r>
          </a:p>
          <a:p>
            <a:pPr marL="285750" indent="-285750">
              <a:buFontTx/>
              <a:buChar char="-"/>
            </a:pPr>
            <a:r>
              <a:rPr lang="fr-FR" dirty="0"/>
              <a:t>Evaluer de nouvelles pratiques et techniques dans un domaine (NLP)</a:t>
            </a:r>
          </a:p>
          <a:p>
            <a:pPr marL="285750" indent="-285750">
              <a:buFontTx/>
              <a:buChar char="-"/>
            </a:pPr>
            <a:r>
              <a:rPr lang="fr-FR" dirty="0"/>
              <a:t>Améliorer des processus en termes de performances</a:t>
            </a:r>
          </a:p>
          <a:p>
            <a:endParaRPr lang="fr-FR" dirty="0"/>
          </a:p>
          <a:p>
            <a:r>
              <a:rPr lang="fr-FR" b="1" dirty="0"/>
              <a:t>Dans le cadre de notre POC : </a:t>
            </a:r>
          </a:p>
          <a:p>
            <a:pPr marL="285750" indent="-285750">
              <a:buFontTx/>
              <a:buChar char="-"/>
            </a:pPr>
            <a:r>
              <a:rPr lang="fr-FR" dirty="0"/>
              <a:t>Performance supérieure du MiniLM</a:t>
            </a:r>
          </a:p>
          <a:p>
            <a:pPr marL="285750" indent="-285750">
              <a:buFontTx/>
              <a:buChar char="-"/>
            </a:pPr>
            <a:r>
              <a:rPr lang="fr-FR" dirty="0"/>
              <a:t>Basée sur la richesse sémantique </a:t>
            </a:r>
          </a:p>
          <a:p>
            <a:endParaRPr lang="fr-FR" dirty="0"/>
          </a:p>
          <a:p>
            <a:r>
              <a:rPr lang="fr-FR" b="1" dirty="0"/>
              <a:t>Les recommandations : </a:t>
            </a:r>
          </a:p>
          <a:p>
            <a:pPr marL="285750" indent="-285750">
              <a:buFontTx/>
              <a:buChar char="-"/>
            </a:pPr>
            <a:r>
              <a:rPr lang="fr-FR" dirty="0"/>
              <a:t>Choix de modèles </a:t>
            </a:r>
          </a:p>
          <a:p>
            <a:pPr marL="285750" indent="-285750">
              <a:buFontTx/>
              <a:buChar char="-"/>
            </a:pPr>
            <a:r>
              <a:rPr lang="fr-FR" dirty="0"/>
              <a:t>Amélioration continue</a:t>
            </a:r>
          </a:p>
          <a:p>
            <a:endParaRPr lang="fr-FR" dirty="0"/>
          </a:p>
        </p:txBody>
      </p:sp>
      <p:sp>
        <p:nvSpPr>
          <p:cNvPr id="7" name="Titre 20">
            <a:extLst>
              <a:ext uri="{FF2B5EF4-FFF2-40B4-BE49-F238E27FC236}">
                <a16:creationId xmlns:a16="http://schemas.microsoft.com/office/drawing/2014/main" id="{31AFAA4A-17A1-0FF3-16D8-0BBA96C03653}"/>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a:t>
            </a:r>
            <a:r>
              <a:rPr lang="fr-FR">
                <a:latin typeface="+mj-lt"/>
              </a:rPr>
              <a:t>Conclusion</a:t>
            </a:r>
            <a:endParaRPr lang="fr-FR" dirty="0">
              <a:latin typeface="+mj-lt"/>
            </a:endParaRPr>
          </a:p>
        </p:txBody>
      </p:sp>
      <p:pic>
        <p:nvPicPr>
          <p:cNvPr id="10" name="Image 9">
            <a:extLst>
              <a:ext uri="{FF2B5EF4-FFF2-40B4-BE49-F238E27FC236}">
                <a16:creationId xmlns:a16="http://schemas.microsoft.com/office/drawing/2014/main" id="{6FF7B34A-C6C6-9F7B-E137-A15A9BF6DCD4}"/>
              </a:ext>
            </a:extLst>
          </p:cNvPr>
          <p:cNvPicPr>
            <a:picLocks noChangeAspect="1"/>
          </p:cNvPicPr>
          <p:nvPr/>
        </p:nvPicPr>
        <p:blipFill>
          <a:blip r:embed="rId3"/>
          <a:stretch>
            <a:fillRect/>
          </a:stretch>
        </p:blipFill>
        <p:spPr>
          <a:xfrm>
            <a:off x="5390900" y="2648743"/>
            <a:ext cx="6548058" cy="3349494"/>
          </a:xfrm>
          <a:prstGeom prst="rect">
            <a:avLst/>
          </a:prstGeom>
        </p:spPr>
      </p:pic>
    </p:spTree>
    <p:extLst>
      <p:ext uri="{BB962C8B-B14F-4D97-AF65-F5344CB8AC3E}">
        <p14:creationId xmlns:p14="http://schemas.microsoft.com/office/powerpoint/2010/main" val="3120948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3F9C92B0-D2AB-6652-E82C-5ABE8E3413DC}"/>
              </a:ext>
            </a:extLst>
          </p:cNvPr>
          <p:cNvPicPr>
            <a:picLocks noGrp="1" noChangeAspect="1"/>
          </p:cNvPicPr>
          <p:nvPr>
            <p:ph type="pic" sz="quarter" idx="10"/>
          </p:nvPr>
        </p:nvPicPr>
        <p:blipFill>
          <a:blip r:embed="rId2"/>
          <a:srcRect l="24987" r="24987"/>
          <a:stretch>
            <a:fillRect/>
          </a:stretch>
        </p:blipFill>
        <p:spPr/>
      </p:pic>
      <p:sp>
        <p:nvSpPr>
          <p:cNvPr id="3" name="Espace réservé du texte 2">
            <a:extLst>
              <a:ext uri="{FF2B5EF4-FFF2-40B4-BE49-F238E27FC236}">
                <a16:creationId xmlns:a16="http://schemas.microsoft.com/office/drawing/2014/main" id="{3159541F-3986-E81F-1B00-6F24E563CFF3}"/>
              </a:ext>
            </a:extLst>
          </p:cNvPr>
          <p:cNvSpPr>
            <a:spLocks noGrp="1"/>
          </p:cNvSpPr>
          <p:nvPr>
            <p:ph type="body" idx="13"/>
          </p:nvPr>
        </p:nvSpPr>
        <p:spPr/>
        <p:txBody>
          <a:bodyPr/>
          <a:lstStyle/>
          <a:p>
            <a:r>
              <a:rPr lang="fr-FR"/>
              <a:t>Échanges avec le jury</a:t>
            </a:r>
          </a:p>
        </p:txBody>
      </p:sp>
      <p:sp>
        <p:nvSpPr>
          <p:cNvPr id="4" name="Titre 3">
            <a:extLst>
              <a:ext uri="{FF2B5EF4-FFF2-40B4-BE49-F238E27FC236}">
                <a16:creationId xmlns:a16="http://schemas.microsoft.com/office/drawing/2014/main" id="{FCE6F8EA-C3DC-E7C8-2C48-0EBDF31CE2C9}"/>
              </a:ext>
            </a:extLst>
          </p:cNvPr>
          <p:cNvSpPr>
            <a:spLocks noGrp="1"/>
          </p:cNvSpPr>
          <p:nvPr>
            <p:ph type="ctrTitle"/>
          </p:nvPr>
        </p:nvSpPr>
        <p:spPr/>
        <p:txBody>
          <a:bodyPr/>
          <a:lstStyle/>
          <a:p>
            <a:r>
              <a:rPr lang="fr-FR">
                <a:latin typeface="+mn-lt"/>
              </a:rPr>
              <a:t>Merci</a:t>
            </a:r>
          </a:p>
        </p:txBody>
      </p:sp>
    </p:spTree>
    <p:extLst>
      <p:ext uri="{BB962C8B-B14F-4D97-AF65-F5344CB8AC3E}">
        <p14:creationId xmlns:p14="http://schemas.microsoft.com/office/powerpoint/2010/main" val="2928912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06CAA819-6FB6-4369-8941-F4FCFB22F7A1}"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3</a:t>
            </a:fld>
            <a:endParaRPr lang="fr-FR" noProof="0"/>
          </a:p>
        </p:txBody>
      </p:sp>
      <p:sp>
        <p:nvSpPr>
          <p:cNvPr id="8" name="Titre 20">
            <a:extLst>
              <a:ext uri="{FF2B5EF4-FFF2-40B4-BE49-F238E27FC236}">
                <a16:creationId xmlns:a16="http://schemas.microsoft.com/office/drawing/2014/main" id="{E8AB1B43-3027-5263-D7EF-375F8DA705A4}"/>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Quelle est la mission définit par prêt-à-dépenser, une société financière ?</a:t>
            </a:r>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Contexte &amp; définition de la mission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3</a:t>
            </a:fld>
            <a:endParaRPr lang="fr-FR">
              <a:latin typeface="+mj-lt"/>
            </a:endParaRPr>
          </a:p>
        </p:txBody>
      </p:sp>
      <p:sp>
        <p:nvSpPr>
          <p:cNvPr id="15" name="ZoneTexte 14">
            <a:extLst>
              <a:ext uri="{FF2B5EF4-FFF2-40B4-BE49-F238E27FC236}">
                <a16:creationId xmlns:a16="http://schemas.microsoft.com/office/drawing/2014/main" id="{30FDF7A4-1BD9-4B71-E79E-0E2A2D7A01CE}"/>
              </a:ext>
            </a:extLst>
          </p:cNvPr>
          <p:cNvSpPr txBox="1"/>
          <p:nvPr/>
        </p:nvSpPr>
        <p:spPr>
          <a:xfrm>
            <a:off x="646678" y="4350746"/>
            <a:ext cx="9808074" cy="1631216"/>
          </a:xfrm>
          <a:prstGeom prst="rect">
            <a:avLst/>
          </a:prstGeom>
          <a:noFill/>
        </p:spPr>
        <p:txBody>
          <a:bodyPr wrap="square" rtlCol="0">
            <a:spAutoFit/>
          </a:bodyPr>
          <a:lstStyle/>
          <a:p>
            <a:r>
              <a:rPr lang="fr-FR" b="1" dirty="0"/>
              <a:t>Besoin client : </a:t>
            </a:r>
            <a:r>
              <a:rPr lang="fr-FR" u="sng" dirty="0"/>
              <a:t>Développer un outil de scoring client</a:t>
            </a:r>
          </a:p>
          <a:p>
            <a:endParaRPr lang="fr-FR" b="1" dirty="0"/>
          </a:p>
          <a:p>
            <a:r>
              <a:rPr lang="fr-FR" b="1" dirty="0"/>
              <a:t>Objectifs :</a:t>
            </a:r>
          </a:p>
          <a:p>
            <a:endParaRPr lang="fr-FR" b="1" dirty="0"/>
          </a:p>
          <a:p>
            <a:pPr marL="457200" indent="-457200">
              <a:buFontTx/>
              <a:buChar char="-"/>
            </a:pPr>
            <a:r>
              <a:rPr lang="fr-FR" sz="1400" dirty="0"/>
              <a:t>Réaliser un </a:t>
            </a:r>
            <a:r>
              <a:rPr lang="fr-FR" sz="1400" dirty="0" err="1"/>
              <a:t>dashboard</a:t>
            </a:r>
            <a:endParaRPr lang="fr-FR" sz="1400" dirty="0"/>
          </a:p>
          <a:p>
            <a:pPr marL="457200" indent="-457200">
              <a:buFontTx/>
              <a:buChar char="-"/>
            </a:pPr>
            <a:r>
              <a:rPr lang="fr-FR" sz="1400" dirty="0"/>
              <a:t>Déployer l’application sur une plateforme Cloud</a:t>
            </a:r>
          </a:p>
        </p:txBody>
      </p:sp>
      <p:sp>
        <p:nvSpPr>
          <p:cNvPr id="5" name="ZoneTexte 4">
            <a:extLst>
              <a:ext uri="{FF2B5EF4-FFF2-40B4-BE49-F238E27FC236}">
                <a16:creationId xmlns:a16="http://schemas.microsoft.com/office/drawing/2014/main" id="{AEA5F3CF-23E3-4D0A-E5D7-8E2335550C06}"/>
              </a:ext>
            </a:extLst>
          </p:cNvPr>
          <p:cNvSpPr txBox="1"/>
          <p:nvPr/>
        </p:nvSpPr>
        <p:spPr>
          <a:xfrm>
            <a:off x="686871" y="2032983"/>
            <a:ext cx="6297650" cy="1723549"/>
          </a:xfrm>
          <a:prstGeom prst="rect">
            <a:avLst/>
          </a:prstGeom>
          <a:noFill/>
        </p:spPr>
        <p:txBody>
          <a:bodyPr wrap="square" rtlCol="0">
            <a:spAutoFit/>
          </a:bodyPr>
          <a:lstStyle/>
          <a:p>
            <a:r>
              <a:rPr lang="fr-FR" dirty="0"/>
              <a:t>« </a:t>
            </a:r>
            <a:r>
              <a:rPr lang="fr-FR" b="1" dirty="0"/>
              <a:t>Prêt-à-dépenser </a:t>
            </a:r>
            <a:r>
              <a:rPr lang="fr-FR" dirty="0"/>
              <a:t>» est une société financière:</a:t>
            </a:r>
          </a:p>
          <a:p>
            <a:endParaRPr lang="fr-FR" dirty="0"/>
          </a:p>
          <a:p>
            <a:pPr marL="285750" indent="-285750">
              <a:buFontTx/>
              <a:buChar char="-"/>
            </a:pPr>
            <a:r>
              <a:rPr lang="fr-FR" sz="1400" dirty="0">
                <a:solidFill>
                  <a:srgbClr val="271A38"/>
                </a:solidFill>
                <a:highlight>
                  <a:srgbClr val="FFFFFF"/>
                </a:highlight>
              </a:rPr>
              <a:t>P</a:t>
            </a:r>
            <a:r>
              <a:rPr lang="fr-FR" sz="1400" b="0" i="0" dirty="0">
                <a:solidFill>
                  <a:srgbClr val="271A38"/>
                </a:solidFill>
                <a:effectLst/>
                <a:highlight>
                  <a:srgbClr val="FFFFFF"/>
                </a:highlight>
              </a:rPr>
              <a:t>roposant des services bancaires, notamment des crédits à la consommation</a:t>
            </a:r>
          </a:p>
          <a:p>
            <a:pPr marL="285750" indent="-285750">
              <a:buFontTx/>
              <a:buChar char="-"/>
            </a:pPr>
            <a:r>
              <a:rPr lang="fr-FR" sz="1400" dirty="0">
                <a:solidFill>
                  <a:srgbClr val="271A38"/>
                </a:solidFill>
                <a:highlight>
                  <a:srgbClr val="FFFFFF"/>
                </a:highlight>
              </a:rPr>
              <a:t>Destinés pour des personnes ayant peu ou pas du tout d’historique de prêt</a:t>
            </a:r>
          </a:p>
          <a:p>
            <a:pPr marL="285750" indent="-285750">
              <a:buFontTx/>
              <a:buChar char="-"/>
            </a:pPr>
            <a:r>
              <a:rPr lang="fr-FR" sz="1400" dirty="0">
                <a:solidFill>
                  <a:srgbClr val="271A38"/>
                </a:solidFill>
                <a:highlight>
                  <a:srgbClr val="FFFFFF"/>
                </a:highlight>
              </a:rPr>
              <a:t>Elle souhaite améliorer sa gestion des risques face aux non-remboursement de ses clients</a:t>
            </a:r>
          </a:p>
          <a:p>
            <a:pPr marL="285750" indent="-285750">
              <a:buFontTx/>
              <a:buChar char="-"/>
            </a:pPr>
            <a:r>
              <a:rPr lang="fr-FR" sz="1400" dirty="0">
                <a:solidFill>
                  <a:srgbClr val="271A38"/>
                </a:solidFill>
                <a:highlight>
                  <a:srgbClr val="FFFFFF"/>
                </a:highlight>
              </a:rPr>
              <a:t>Elle dispose d’une base de données variées et conséquentes sur sa clientèle</a:t>
            </a:r>
          </a:p>
        </p:txBody>
      </p:sp>
      <p:pic>
        <p:nvPicPr>
          <p:cNvPr id="11" name="Image 10">
            <a:extLst>
              <a:ext uri="{FF2B5EF4-FFF2-40B4-BE49-F238E27FC236}">
                <a16:creationId xmlns:a16="http://schemas.microsoft.com/office/drawing/2014/main" id="{65936716-4B6F-93AD-714A-2BEA7E201075}"/>
              </a:ext>
            </a:extLst>
          </p:cNvPr>
          <p:cNvPicPr>
            <a:picLocks noChangeAspect="1"/>
          </p:cNvPicPr>
          <p:nvPr/>
        </p:nvPicPr>
        <p:blipFill>
          <a:blip r:embed="rId3"/>
          <a:stretch>
            <a:fillRect/>
          </a:stretch>
        </p:blipFill>
        <p:spPr>
          <a:xfrm>
            <a:off x="6984521" y="2428742"/>
            <a:ext cx="4837070" cy="2000516"/>
          </a:xfrm>
          <a:prstGeom prst="rect">
            <a:avLst/>
          </a:prstGeom>
        </p:spPr>
      </p:pic>
    </p:spTree>
    <p:extLst>
      <p:ext uri="{BB962C8B-B14F-4D97-AF65-F5344CB8AC3E}">
        <p14:creationId xmlns:p14="http://schemas.microsoft.com/office/powerpoint/2010/main" val="373166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7CDB3900-7649-41A8-9078-EAA7E2A1327E}"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4</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Contexte &amp; définition de la mission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4</a:t>
            </a:fld>
            <a:endParaRPr lang="fr-FR">
              <a:latin typeface="+mj-lt"/>
            </a:endParaRPr>
          </a:p>
        </p:txBody>
      </p:sp>
      <p:pic>
        <p:nvPicPr>
          <p:cNvPr id="11" name="Image 10">
            <a:extLst>
              <a:ext uri="{FF2B5EF4-FFF2-40B4-BE49-F238E27FC236}">
                <a16:creationId xmlns:a16="http://schemas.microsoft.com/office/drawing/2014/main" id="{65936716-4B6F-93AD-714A-2BEA7E201075}"/>
              </a:ext>
            </a:extLst>
          </p:cNvPr>
          <p:cNvPicPr>
            <a:picLocks noChangeAspect="1"/>
          </p:cNvPicPr>
          <p:nvPr/>
        </p:nvPicPr>
        <p:blipFill>
          <a:blip r:embed="rId3"/>
          <a:stretch>
            <a:fillRect/>
          </a:stretch>
        </p:blipFill>
        <p:spPr>
          <a:xfrm>
            <a:off x="6984521" y="2428742"/>
            <a:ext cx="4837070" cy="2000516"/>
          </a:xfrm>
          <a:prstGeom prst="rect">
            <a:avLst/>
          </a:prstGeom>
        </p:spPr>
      </p:pic>
      <p:sp>
        <p:nvSpPr>
          <p:cNvPr id="13" name="ZoneTexte 12">
            <a:extLst>
              <a:ext uri="{FF2B5EF4-FFF2-40B4-BE49-F238E27FC236}">
                <a16:creationId xmlns:a16="http://schemas.microsoft.com/office/drawing/2014/main" id="{8A2D8658-8256-3FBC-1321-E19754DBA6DB}"/>
              </a:ext>
            </a:extLst>
          </p:cNvPr>
          <p:cNvSpPr txBox="1"/>
          <p:nvPr/>
        </p:nvSpPr>
        <p:spPr>
          <a:xfrm>
            <a:off x="970642" y="2180382"/>
            <a:ext cx="5223681" cy="4031873"/>
          </a:xfrm>
          <a:prstGeom prst="rect">
            <a:avLst/>
          </a:prstGeom>
          <a:noFill/>
        </p:spPr>
        <p:txBody>
          <a:bodyPr wrap="square" rtlCol="0">
            <a:spAutoFit/>
          </a:bodyPr>
          <a:lstStyle/>
          <a:p>
            <a:r>
              <a:rPr lang="fr-FR" sz="1600" b="1" dirty="0"/>
              <a:t>Cahier des charges pour le Dashboard :</a:t>
            </a:r>
          </a:p>
          <a:p>
            <a:endParaRPr lang="fr-FR" sz="1600" dirty="0"/>
          </a:p>
          <a:p>
            <a:pPr marL="285750" indent="-285750">
              <a:buFontTx/>
              <a:buChar char="-"/>
            </a:pPr>
            <a:r>
              <a:rPr lang="fr-FR" sz="1600" dirty="0"/>
              <a:t>Visualisation du score crédit du client via l’API</a:t>
            </a:r>
          </a:p>
          <a:p>
            <a:pPr marL="285750" indent="-285750">
              <a:buFontTx/>
              <a:buChar char="-"/>
            </a:pPr>
            <a:endParaRPr lang="fr-FR" sz="1600" dirty="0"/>
          </a:p>
          <a:p>
            <a:pPr marL="285750" indent="-285750">
              <a:buFontTx/>
              <a:buChar char="-"/>
            </a:pPr>
            <a:r>
              <a:rPr lang="fr-FR" sz="1600" dirty="0"/>
              <a:t>Contribution des caractéristiques client les plus influentes dans le score obtenu</a:t>
            </a:r>
          </a:p>
          <a:p>
            <a:pPr marL="285750" indent="-285750">
              <a:buFontTx/>
              <a:buChar char="-"/>
            </a:pPr>
            <a:endParaRPr lang="fr-FR" sz="1600" dirty="0"/>
          </a:p>
          <a:p>
            <a:pPr marL="285750" indent="-285750">
              <a:buFontTx/>
              <a:buChar char="-"/>
            </a:pPr>
            <a:r>
              <a:rPr lang="fr-FR" sz="1600" dirty="0"/>
              <a:t>Visualisation des caractéristiques clients et sa position par rapport au reste de la clientèle</a:t>
            </a:r>
          </a:p>
          <a:p>
            <a:pPr marL="285750" indent="-285750">
              <a:buFontTx/>
              <a:buChar char="-"/>
            </a:pPr>
            <a:endParaRPr lang="fr-FR" sz="1600" dirty="0"/>
          </a:p>
          <a:p>
            <a:pPr marL="285750" indent="-285750">
              <a:buFontTx/>
              <a:buChar char="-"/>
            </a:pPr>
            <a:r>
              <a:rPr lang="fr-FR" sz="1600" dirty="0"/>
              <a:t>Graphiques d’analyse </a:t>
            </a:r>
          </a:p>
          <a:p>
            <a:pPr marL="285750" indent="-285750">
              <a:buFontTx/>
              <a:buChar char="-"/>
            </a:pPr>
            <a:endParaRPr lang="fr-FR" sz="1600" dirty="0"/>
          </a:p>
          <a:p>
            <a:pPr marL="285750" indent="-285750">
              <a:buFontTx/>
              <a:buChar char="-"/>
            </a:pPr>
            <a:r>
              <a:rPr lang="fr-FR" sz="1600" dirty="0"/>
              <a:t>Possibilité de modifier les caractéristiques du client</a:t>
            </a:r>
          </a:p>
          <a:p>
            <a:pPr marL="285750" indent="-285750">
              <a:buFontTx/>
              <a:buChar char="-"/>
            </a:pPr>
            <a:endParaRPr lang="fr-FR" sz="1600" dirty="0"/>
          </a:p>
          <a:p>
            <a:pPr marL="285750" indent="-285750">
              <a:buFontTx/>
              <a:buChar char="-"/>
            </a:pPr>
            <a:r>
              <a:rPr lang="fr-FR" sz="1600" dirty="0"/>
              <a:t>Respect WCAG</a:t>
            </a:r>
          </a:p>
          <a:p>
            <a:pPr marL="285750" indent="-285750">
              <a:buFontTx/>
              <a:buChar char="-"/>
            </a:pPr>
            <a:endParaRPr lang="fr-FR" sz="1600" dirty="0"/>
          </a:p>
        </p:txBody>
      </p:sp>
      <p:sp>
        <p:nvSpPr>
          <p:cNvPr id="5" name="Titre 20">
            <a:extLst>
              <a:ext uri="{FF2B5EF4-FFF2-40B4-BE49-F238E27FC236}">
                <a16:creationId xmlns:a16="http://schemas.microsoft.com/office/drawing/2014/main" id="{3226E7D1-B413-2BA4-6E2B-688A631BA380}"/>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Quelle est la mission définit par prêt-à-dépenser, une société financière ?</a:t>
            </a:r>
          </a:p>
        </p:txBody>
      </p:sp>
    </p:spTree>
    <p:extLst>
      <p:ext uri="{BB962C8B-B14F-4D97-AF65-F5344CB8AC3E}">
        <p14:creationId xmlns:p14="http://schemas.microsoft.com/office/powerpoint/2010/main" val="399151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5ED48309-A09C-4817-9BC2-6FBD497899CC}"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5</a:t>
            </a:fld>
            <a:endParaRPr lang="fr-FR" noProof="0"/>
          </a:p>
        </p:txBody>
      </p:sp>
      <p:sp>
        <p:nvSpPr>
          <p:cNvPr id="8" name="Titre 20">
            <a:extLst>
              <a:ext uri="{FF2B5EF4-FFF2-40B4-BE49-F238E27FC236}">
                <a16:creationId xmlns:a16="http://schemas.microsoft.com/office/drawing/2014/main" id="{E8AB1B43-3027-5263-D7EF-375F8DA705A4}"/>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La démarche globale employée lors de cette étude</a:t>
            </a:r>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Contexte &amp; définition de la mission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5</a:t>
            </a:fld>
            <a:endParaRPr lang="fr-FR">
              <a:latin typeface="+mj-lt"/>
            </a:endParaRPr>
          </a:p>
        </p:txBody>
      </p:sp>
      <p:cxnSp>
        <p:nvCxnSpPr>
          <p:cNvPr id="6" name="Connecteur droit 5">
            <a:extLst>
              <a:ext uri="{FF2B5EF4-FFF2-40B4-BE49-F238E27FC236}">
                <a16:creationId xmlns:a16="http://schemas.microsoft.com/office/drawing/2014/main" id="{95F2F3FE-CF8C-2CD6-5D41-C22CC4C4D8F8}"/>
              </a:ext>
            </a:extLst>
          </p:cNvPr>
          <p:cNvCxnSpPr>
            <a:cxnSpLocks/>
          </p:cNvCxnSpPr>
          <p:nvPr/>
        </p:nvCxnSpPr>
        <p:spPr>
          <a:xfrm>
            <a:off x="71284" y="3429000"/>
            <a:ext cx="12049432" cy="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F2B9397B-0A08-79EA-2BAC-1B66E751CA6D}"/>
              </a:ext>
            </a:extLst>
          </p:cNvPr>
          <p:cNvSpPr txBox="1"/>
          <p:nvPr/>
        </p:nvSpPr>
        <p:spPr>
          <a:xfrm>
            <a:off x="212922" y="1884937"/>
            <a:ext cx="1681316" cy="646331"/>
          </a:xfrm>
          <a:prstGeom prst="rect">
            <a:avLst/>
          </a:prstGeom>
          <a:noFill/>
        </p:spPr>
        <p:txBody>
          <a:bodyPr wrap="square" rtlCol="0">
            <a:spAutoFit/>
          </a:bodyPr>
          <a:lstStyle/>
          <a:p>
            <a:r>
              <a:rPr lang="fr-FR" b="1" dirty="0"/>
              <a:t>Phase de développement </a:t>
            </a:r>
          </a:p>
        </p:txBody>
      </p:sp>
      <p:sp>
        <p:nvSpPr>
          <p:cNvPr id="13" name="ZoneTexte 12">
            <a:extLst>
              <a:ext uri="{FF2B5EF4-FFF2-40B4-BE49-F238E27FC236}">
                <a16:creationId xmlns:a16="http://schemas.microsoft.com/office/drawing/2014/main" id="{43A626C4-9C31-16A3-6146-8E7859BD5570}"/>
              </a:ext>
            </a:extLst>
          </p:cNvPr>
          <p:cNvSpPr txBox="1"/>
          <p:nvPr/>
        </p:nvSpPr>
        <p:spPr>
          <a:xfrm>
            <a:off x="325661" y="4275840"/>
            <a:ext cx="1681316" cy="646331"/>
          </a:xfrm>
          <a:prstGeom prst="rect">
            <a:avLst/>
          </a:prstGeom>
          <a:noFill/>
        </p:spPr>
        <p:txBody>
          <a:bodyPr wrap="square" rtlCol="0">
            <a:spAutoFit/>
          </a:bodyPr>
          <a:lstStyle/>
          <a:p>
            <a:r>
              <a:rPr lang="fr-FR" b="1" dirty="0"/>
              <a:t>Phase de déploiement </a:t>
            </a:r>
          </a:p>
        </p:txBody>
      </p:sp>
      <p:sp>
        <p:nvSpPr>
          <p:cNvPr id="14" name="Rectangle 13">
            <a:extLst>
              <a:ext uri="{FF2B5EF4-FFF2-40B4-BE49-F238E27FC236}">
                <a16:creationId xmlns:a16="http://schemas.microsoft.com/office/drawing/2014/main" id="{83C68471-4928-DB56-961F-E1C510C8A025}"/>
              </a:ext>
            </a:extLst>
          </p:cNvPr>
          <p:cNvSpPr/>
          <p:nvPr/>
        </p:nvSpPr>
        <p:spPr>
          <a:xfrm>
            <a:off x="212922" y="3487993"/>
            <a:ext cx="11784891" cy="32334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FB7070F3-D516-315C-F0E3-C269803380D2}"/>
              </a:ext>
            </a:extLst>
          </p:cNvPr>
          <p:cNvPicPr>
            <a:picLocks noChangeAspect="1"/>
          </p:cNvPicPr>
          <p:nvPr/>
        </p:nvPicPr>
        <p:blipFill>
          <a:blip r:embed="rId3"/>
          <a:srcRect b="59058"/>
          <a:stretch/>
        </p:blipFill>
        <p:spPr>
          <a:xfrm>
            <a:off x="2333625" y="1424890"/>
            <a:ext cx="7909128" cy="1974614"/>
          </a:xfrm>
          <a:prstGeom prst="rect">
            <a:avLst/>
          </a:prstGeom>
        </p:spPr>
      </p:pic>
    </p:spTree>
    <p:extLst>
      <p:ext uri="{BB962C8B-B14F-4D97-AF65-F5344CB8AC3E}">
        <p14:creationId xmlns:p14="http://schemas.microsoft.com/office/powerpoint/2010/main" val="2830983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136CBE0B-C724-3495-0ACA-A0E052067D54}"/>
              </a:ext>
            </a:extLst>
          </p:cNvPr>
          <p:cNvPicPr>
            <a:picLocks noChangeAspect="1"/>
          </p:cNvPicPr>
          <p:nvPr/>
        </p:nvPicPr>
        <p:blipFill>
          <a:blip r:embed="rId3"/>
          <a:stretch>
            <a:fillRect/>
          </a:stretch>
        </p:blipFill>
        <p:spPr>
          <a:xfrm>
            <a:off x="2462981" y="1418171"/>
            <a:ext cx="7626672" cy="4838000"/>
          </a:xfrm>
          <a:prstGeom prst="rect">
            <a:avLst/>
          </a:prstGeom>
        </p:spPr>
      </p:pic>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35CBFFC7-C1A5-470E-A90C-FE42D14D0FEF}"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6</a:t>
            </a:fld>
            <a:endParaRPr lang="fr-FR" noProof="0"/>
          </a:p>
        </p:txBody>
      </p:sp>
      <p:sp>
        <p:nvSpPr>
          <p:cNvPr id="8" name="Titre 20">
            <a:extLst>
              <a:ext uri="{FF2B5EF4-FFF2-40B4-BE49-F238E27FC236}">
                <a16:creationId xmlns:a16="http://schemas.microsoft.com/office/drawing/2014/main" id="{E8AB1B43-3027-5263-D7EF-375F8DA705A4}"/>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La démarche globale employée lors de cette étude</a:t>
            </a:r>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Contexte &amp; définition de la mission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6</a:t>
            </a:fld>
            <a:endParaRPr lang="fr-FR">
              <a:latin typeface="+mj-lt"/>
            </a:endParaRPr>
          </a:p>
        </p:txBody>
      </p:sp>
      <p:cxnSp>
        <p:nvCxnSpPr>
          <p:cNvPr id="6" name="Connecteur droit 5">
            <a:extLst>
              <a:ext uri="{FF2B5EF4-FFF2-40B4-BE49-F238E27FC236}">
                <a16:creationId xmlns:a16="http://schemas.microsoft.com/office/drawing/2014/main" id="{95F2F3FE-CF8C-2CD6-5D41-C22CC4C4D8F8}"/>
              </a:ext>
            </a:extLst>
          </p:cNvPr>
          <p:cNvCxnSpPr>
            <a:cxnSpLocks/>
          </p:cNvCxnSpPr>
          <p:nvPr/>
        </p:nvCxnSpPr>
        <p:spPr>
          <a:xfrm>
            <a:off x="71284" y="3429000"/>
            <a:ext cx="12049432" cy="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F2B9397B-0A08-79EA-2BAC-1B66E751CA6D}"/>
              </a:ext>
            </a:extLst>
          </p:cNvPr>
          <p:cNvSpPr txBox="1"/>
          <p:nvPr/>
        </p:nvSpPr>
        <p:spPr>
          <a:xfrm>
            <a:off x="212922" y="1884937"/>
            <a:ext cx="1681316" cy="646331"/>
          </a:xfrm>
          <a:prstGeom prst="rect">
            <a:avLst/>
          </a:prstGeom>
          <a:noFill/>
        </p:spPr>
        <p:txBody>
          <a:bodyPr wrap="square" rtlCol="0">
            <a:spAutoFit/>
          </a:bodyPr>
          <a:lstStyle/>
          <a:p>
            <a:r>
              <a:rPr lang="fr-FR" b="1" dirty="0"/>
              <a:t>Phase de développement </a:t>
            </a:r>
          </a:p>
        </p:txBody>
      </p:sp>
      <p:sp>
        <p:nvSpPr>
          <p:cNvPr id="13" name="ZoneTexte 12">
            <a:extLst>
              <a:ext uri="{FF2B5EF4-FFF2-40B4-BE49-F238E27FC236}">
                <a16:creationId xmlns:a16="http://schemas.microsoft.com/office/drawing/2014/main" id="{43A626C4-9C31-16A3-6146-8E7859BD5570}"/>
              </a:ext>
            </a:extLst>
          </p:cNvPr>
          <p:cNvSpPr txBox="1"/>
          <p:nvPr/>
        </p:nvSpPr>
        <p:spPr>
          <a:xfrm>
            <a:off x="325661" y="4275840"/>
            <a:ext cx="1681316" cy="646331"/>
          </a:xfrm>
          <a:prstGeom prst="rect">
            <a:avLst/>
          </a:prstGeom>
          <a:noFill/>
        </p:spPr>
        <p:txBody>
          <a:bodyPr wrap="square" rtlCol="0">
            <a:spAutoFit/>
          </a:bodyPr>
          <a:lstStyle/>
          <a:p>
            <a:r>
              <a:rPr lang="fr-FR" b="1" dirty="0"/>
              <a:t>Phase de déploiement</a:t>
            </a:r>
          </a:p>
        </p:txBody>
      </p:sp>
    </p:spTree>
    <p:extLst>
      <p:ext uri="{BB962C8B-B14F-4D97-AF65-F5344CB8AC3E}">
        <p14:creationId xmlns:p14="http://schemas.microsoft.com/office/powerpoint/2010/main" val="2475407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729D1AAA-12F1-4D92-AFB0-87B480CFAC07}"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7</a:t>
            </a:fld>
            <a:endParaRPr lang="fr-FR" noProof="0"/>
          </a:p>
        </p:txBody>
      </p:sp>
      <p:sp>
        <p:nvSpPr>
          <p:cNvPr id="8" name="Titre 20">
            <a:extLst>
              <a:ext uri="{FF2B5EF4-FFF2-40B4-BE49-F238E27FC236}">
                <a16:creationId xmlns:a16="http://schemas.microsoft.com/office/drawing/2014/main" id="{E8AB1B43-3027-5263-D7EF-375F8DA705A4}"/>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La démarche globale employée lors de cette étude</a:t>
            </a:r>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Contexte &amp; définition de la mission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7</a:t>
            </a:fld>
            <a:endParaRPr lang="fr-FR">
              <a:latin typeface="+mj-lt"/>
            </a:endParaRPr>
          </a:p>
        </p:txBody>
      </p:sp>
      <p:pic>
        <p:nvPicPr>
          <p:cNvPr id="11" name="Image 10">
            <a:extLst>
              <a:ext uri="{FF2B5EF4-FFF2-40B4-BE49-F238E27FC236}">
                <a16:creationId xmlns:a16="http://schemas.microsoft.com/office/drawing/2014/main" id="{E2CDD656-8E8B-F1FB-9771-A31409D1B2AC}"/>
              </a:ext>
            </a:extLst>
          </p:cNvPr>
          <p:cNvPicPr>
            <a:picLocks noChangeAspect="1"/>
          </p:cNvPicPr>
          <p:nvPr/>
        </p:nvPicPr>
        <p:blipFill>
          <a:blip r:embed="rId3"/>
          <a:stretch>
            <a:fillRect/>
          </a:stretch>
        </p:blipFill>
        <p:spPr>
          <a:xfrm>
            <a:off x="2035875" y="1434232"/>
            <a:ext cx="8120250" cy="5287243"/>
          </a:xfrm>
          <a:prstGeom prst="rect">
            <a:avLst/>
          </a:prstGeom>
        </p:spPr>
      </p:pic>
      <p:cxnSp>
        <p:nvCxnSpPr>
          <p:cNvPr id="6" name="Connecteur droit 5">
            <a:extLst>
              <a:ext uri="{FF2B5EF4-FFF2-40B4-BE49-F238E27FC236}">
                <a16:creationId xmlns:a16="http://schemas.microsoft.com/office/drawing/2014/main" id="{95F2F3FE-CF8C-2CD6-5D41-C22CC4C4D8F8}"/>
              </a:ext>
            </a:extLst>
          </p:cNvPr>
          <p:cNvCxnSpPr>
            <a:cxnSpLocks/>
          </p:cNvCxnSpPr>
          <p:nvPr/>
        </p:nvCxnSpPr>
        <p:spPr>
          <a:xfrm>
            <a:off x="71284" y="3429000"/>
            <a:ext cx="12049432" cy="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F2B9397B-0A08-79EA-2BAC-1B66E751CA6D}"/>
              </a:ext>
            </a:extLst>
          </p:cNvPr>
          <p:cNvSpPr txBox="1"/>
          <p:nvPr/>
        </p:nvSpPr>
        <p:spPr>
          <a:xfrm>
            <a:off x="212922" y="1884937"/>
            <a:ext cx="1681316" cy="646331"/>
          </a:xfrm>
          <a:prstGeom prst="rect">
            <a:avLst/>
          </a:prstGeom>
          <a:noFill/>
        </p:spPr>
        <p:txBody>
          <a:bodyPr wrap="square" rtlCol="0">
            <a:spAutoFit/>
          </a:bodyPr>
          <a:lstStyle/>
          <a:p>
            <a:r>
              <a:rPr lang="fr-FR" b="1" dirty="0"/>
              <a:t>Phase de développement </a:t>
            </a:r>
          </a:p>
        </p:txBody>
      </p:sp>
      <p:sp>
        <p:nvSpPr>
          <p:cNvPr id="13" name="ZoneTexte 12">
            <a:extLst>
              <a:ext uri="{FF2B5EF4-FFF2-40B4-BE49-F238E27FC236}">
                <a16:creationId xmlns:a16="http://schemas.microsoft.com/office/drawing/2014/main" id="{43A626C4-9C31-16A3-6146-8E7859BD5570}"/>
              </a:ext>
            </a:extLst>
          </p:cNvPr>
          <p:cNvSpPr txBox="1"/>
          <p:nvPr/>
        </p:nvSpPr>
        <p:spPr>
          <a:xfrm>
            <a:off x="325661" y="4275840"/>
            <a:ext cx="1681316" cy="646331"/>
          </a:xfrm>
          <a:prstGeom prst="rect">
            <a:avLst/>
          </a:prstGeom>
          <a:noFill/>
        </p:spPr>
        <p:txBody>
          <a:bodyPr wrap="square" rtlCol="0">
            <a:spAutoFit/>
          </a:bodyPr>
          <a:lstStyle/>
          <a:p>
            <a:r>
              <a:rPr lang="fr-FR" b="1" dirty="0"/>
              <a:t>Phase de déploiement </a:t>
            </a:r>
          </a:p>
        </p:txBody>
      </p:sp>
      <p:sp>
        <p:nvSpPr>
          <p:cNvPr id="5" name="Rectangle : coins arrondis 4">
            <a:extLst>
              <a:ext uri="{FF2B5EF4-FFF2-40B4-BE49-F238E27FC236}">
                <a16:creationId xmlns:a16="http://schemas.microsoft.com/office/drawing/2014/main" id="{CAF62AA9-B7B8-7D05-4FD9-8DCD3FF713AC}"/>
              </a:ext>
            </a:extLst>
          </p:cNvPr>
          <p:cNvSpPr/>
          <p:nvPr/>
        </p:nvSpPr>
        <p:spPr>
          <a:xfrm>
            <a:off x="4392891" y="5806911"/>
            <a:ext cx="1574276" cy="549427"/>
          </a:xfrm>
          <a:prstGeom prst="roundRect">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F1BAF930-E420-A446-A6C2-1665D0CF3CF2}"/>
              </a:ext>
            </a:extLst>
          </p:cNvPr>
          <p:cNvSpPr txBox="1"/>
          <p:nvPr/>
        </p:nvSpPr>
        <p:spPr>
          <a:xfrm>
            <a:off x="7508838" y="6056555"/>
            <a:ext cx="18422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b="1" dirty="0"/>
              <a:t>DASHBOARD</a:t>
            </a:r>
          </a:p>
        </p:txBody>
      </p:sp>
      <p:cxnSp>
        <p:nvCxnSpPr>
          <p:cNvPr id="16" name="Connecteur droit avec flèche 15">
            <a:extLst>
              <a:ext uri="{FF2B5EF4-FFF2-40B4-BE49-F238E27FC236}">
                <a16:creationId xmlns:a16="http://schemas.microsoft.com/office/drawing/2014/main" id="{381D6D56-BC6F-2DCE-7B1F-A7733C485DF9}"/>
              </a:ext>
            </a:extLst>
          </p:cNvPr>
          <p:cNvCxnSpPr>
            <a:stCxn id="14" idx="1"/>
            <a:endCxn id="5" idx="3"/>
          </p:cNvCxnSpPr>
          <p:nvPr/>
        </p:nvCxnSpPr>
        <p:spPr>
          <a:xfrm flipH="1" flipV="1">
            <a:off x="5967167" y="6081625"/>
            <a:ext cx="1541671" cy="1595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22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DA22CB41-68C9-4C83-A716-2BABF2EAE7FA}"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8</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Présentation de l’application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8</a:t>
            </a:fld>
            <a:endParaRPr lang="fr-FR">
              <a:latin typeface="+mj-lt"/>
            </a:endParaRPr>
          </a:p>
        </p:txBody>
      </p:sp>
      <p:pic>
        <p:nvPicPr>
          <p:cNvPr id="11" name="Image 10">
            <a:extLst>
              <a:ext uri="{FF2B5EF4-FFF2-40B4-BE49-F238E27FC236}">
                <a16:creationId xmlns:a16="http://schemas.microsoft.com/office/drawing/2014/main" id="{65936716-4B6F-93AD-714A-2BEA7E201075}"/>
              </a:ext>
            </a:extLst>
          </p:cNvPr>
          <p:cNvPicPr>
            <a:picLocks noChangeAspect="1"/>
          </p:cNvPicPr>
          <p:nvPr/>
        </p:nvPicPr>
        <p:blipFill>
          <a:blip r:embed="rId3"/>
          <a:stretch>
            <a:fillRect/>
          </a:stretch>
        </p:blipFill>
        <p:spPr>
          <a:xfrm>
            <a:off x="2129135" y="1494693"/>
            <a:ext cx="7933730" cy="3281233"/>
          </a:xfrm>
          <a:prstGeom prst="rect">
            <a:avLst/>
          </a:prstGeom>
        </p:spPr>
      </p:pic>
      <p:sp>
        <p:nvSpPr>
          <p:cNvPr id="5" name="ZoneTexte 4">
            <a:extLst>
              <a:ext uri="{FF2B5EF4-FFF2-40B4-BE49-F238E27FC236}">
                <a16:creationId xmlns:a16="http://schemas.microsoft.com/office/drawing/2014/main" id="{92DFE25C-9A11-1718-D84B-80E216512080}"/>
              </a:ext>
            </a:extLst>
          </p:cNvPr>
          <p:cNvSpPr txBox="1"/>
          <p:nvPr/>
        </p:nvSpPr>
        <p:spPr>
          <a:xfrm>
            <a:off x="2746131" y="5104473"/>
            <a:ext cx="6699738" cy="954107"/>
          </a:xfrm>
          <a:prstGeom prst="rect">
            <a:avLst/>
          </a:prstGeom>
          <a:noFill/>
        </p:spPr>
        <p:txBody>
          <a:bodyPr wrap="square" rtlCol="0">
            <a:spAutoFit/>
          </a:bodyPr>
          <a:lstStyle/>
          <a:p>
            <a:pPr algn="ctr"/>
            <a:r>
              <a:rPr lang="fr-FR" sz="2800" b="1" dirty="0">
                <a:solidFill>
                  <a:srgbClr val="0070C0"/>
                </a:solidFill>
                <a:hlinkClick r:id="rId4">
                  <a:extLst>
                    <a:ext uri="{A12FA001-AC4F-418D-AE19-62706E023703}">
                      <ahyp:hlinkClr xmlns:ahyp="http://schemas.microsoft.com/office/drawing/2018/hyperlinkcolor" val="tx"/>
                    </a:ext>
                  </a:extLst>
                </a:hlinkClick>
              </a:rPr>
              <a:t>Application </a:t>
            </a:r>
            <a:r>
              <a:rPr lang="fr-FR" sz="2800" b="1" dirty="0" err="1">
                <a:solidFill>
                  <a:srgbClr val="0070C0"/>
                </a:solidFill>
                <a:hlinkClick r:id="rId4">
                  <a:extLst>
                    <a:ext uri="{A12FA001-AC4F-418D-AE19-62706E023703}">
                      <ahyp:hlinkClr xmlns:ahyp="http://schemas.microsoft.com/office/drawing/2018/hyperlinkcolor" val="tx"/>
                    </a:ext>
                  </a:extLst>
                </a:hlinkClick>
              </a:rPr>
              <a:t>Streamlit</a:t>
            </a:r>
            <a:endParaRPr lang="fr-FR" sz="2800" b="1" dirty="0">
              <a:solidFill>
                <a:srgbClr val="0070C0"/>
              </a:solidFill>
            </a:endParaRPr>
          </a:p>
          <a:p>
            <a:pPr algn="ctr"/>
            <a:r>
              <a:rPr lang="fr-FR" sz="2800" dirty="0"/>
              <a:t> </a:t>
            </a:r>
          </a:p>
        </p:txBody>
      </p:sp>
    </p:spTree>
    <p:extLst>
      <p:ext uri="{BB962C8B-B14F-4D97-AF65-F5344CB8AC3E}">
        <p14:creationId xmlns:p14="http://schemas.microsoft.com/office/powerpoint/2010/main" val="574407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6D82AF9B-03FC-4822-9939-4C284BA3226D}" type="datetime1">
              <a:rPr lang="fr-FR" noProof="0" smtClean="0"/>
              <a:t>24/09/2024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n°8 : Réaliser un dashboard &amp; assurer une veille technique</a:t>
            </a:r>
            <a:endParaRPr lang="fr-FR" noProof="0" dirty="0"/>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9</a:t>
            </a:fld>
            <a:endParaRPr lang="fr-FR" noProof="0"/>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Conclusion &amp; axes d’amélioration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24/09/2024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9</a:t>
            </a:fld>
            <a:endParaRPr lang="fr-FR">
              <a:latin typeface="+mj-lt"/>
            </a:endParaRPr>
          </a:p>
        </p:txBody>
      </p:sp>
      <p:pic>
        <p:nvPicPr>
          <p:cNvPr id="5" name="Image 4">
            <a:extLst>
              <a:ext uri="{FF2B5EF4-FFF2-40B4-BE49-F238E27FC236}">
                <a16:creationId xmlns:a16="http://schemas.microsoft.com/office/drawing/2014/main" id="{A98D80AB-90FC-782C-E89E-C6002B24A6D9}"/>
              </a:ext>
            </a:extLst>
          </p:cNvPr>
          <p:cNvPicPr>
            <a:picLocks noChangeAspect="1"/>
          </p:cNvPicPr>
          <p:nvPr/>
        </p:nvPicPr>
        <p:blipFill>
          <a:blip r:embed="rId3"/>
          <a:stretch>
            <a:fillRect/>
          </a:stretch>
        </p:blipFill>
        <p:spPr>
          <a:xfrm>
            <a:off x="5896469" y="2331721"/>
            <a:ext cx="5772641" cy="2387450"/>
          </a:xfrm>
          <a:prstGeom prst="rect">
            <a:avLst/>
          </a:prstGeom>
        </p:spPr>
      </p:pic>
      <p:sp>
        <p:nvSpPr>
          <p:cNvPr id="6" name="ZoneTexte 5">
            <a:extLst>
              <a:ext uri="{FF2B5EF4-FFF2-40B4-BE49-F238E27FC236}">
                <a16:creationId xmlns:a16="http://schemas.microsoft.com/office/drawing/2014/main" id="{A617E028-EFD4-DF73-D136-3EE6B398154D}"/>
              </a:ext>
            </a:extLst>
          </p:cNvPr>
          <p:cNvSpPr txBox="1"/>
          <p:nvPr/>
        </p:nvSpPr>
        <p:spPr>
          <a:xfrm>
            <a:off x="838200" y="1809881"/>
            <a:ext cx="4114800" cy="2708434"/>
          </a:xfrm>
          <a:prstGeom prst="rect">
            <a:avLst/>
          </a:prstGeom>
          <a:noFill/>
        </p:spPr>
        <p:txBody>
          <a:bodyPr wrap="square" rtlCol="0">
            <a:spAutoFit/>
          </a:bodyPr>
          <a:lstStyle/>
          <a:p>
            <a:r>
              <a:rPr lang="fr-FR" b="1" dirty="0"/>
              <a:t>Conclusion :</a:t>
            </a:r>
          </a:p>
          <a:p>
            <a:endParaRPr lang="fr-FR" b="1" dirty="0"/>
          </a:p>
          <a:p>
            <a:r>
              <a:rPr lang="fr-FR" b="1" dirty="0"/>
              <a:t>En conclusion, nous avons un </a:t>
            </a:r>
            <a:r>
              <a:rPr lang="fr-FR" b="1" dirty="0" err="1"/>
              <a:t>dashboard</a:t>
            </a:r>
            <a:r>
              <a:rPr lang="fr-FR" b="1" dirty="0"/>
              <a:t> :</a:t>
            </a:r>
          </a:p>
          <a:p>
            <a:pPr marL="285750" indent="-285750">
              <a:buFont typeface="Wingdings" panose="05000000000000000000" pitchFamily="2" charset="2"/>
              <a:buChar char="ü"/>
            </a:pPr>
            <a:endParaRPr lang="fr-FR" b="1" dirty="0"/>
          </a:p>
          <a:p>
            <a:pPr marL="285750" indent="-285750">
              <a:buFont typeface="Wingdings" panose="05000000000000000000" pitchFamily="2" charset="2"/>
              <a:buChar char="ü"/>
            </a:pPr>
            <a:r>
              <a:rPr lang="fr-FR" sz="1400" dirty="0"/>
              <a:t>Déployer sur le cloud </a:t>
            </a:r>
          </a:p>
          <a:p>
            <a:pPr marL="285750" indent="-285750">
              <a:buFont typeface="Wingdings" panose="05000000000000000000" pitchFamily="2" charset="2"/>
              <a:buChar char="ü"/>
            </a:pPr>
            <a:r>
              <a:rPr lang="fr-FR" sz="1400" dirty="0"/>
              <a:t>Faire des prédictions de manière simple (Scoring)</a:t>
            </a:r>
          </a:p>
          <a:p>
            <a:pPr marL="285750" indent="-285750">
              <a:buFont typeface="Wingdings" panose="05000000000000000000" pitchFamily="2" charset="2"/>
              <a:buChar char="ü"/>
            </a:pPr>
            <a:r>
              <a:rPr lang="fr-FR" sz="1400" dirty="0"/>
              <a:t>Transparence avec l’explication des prédictions</a:t>
            </a:r>
          </a:p>
          <a:p>
            <a:pPr marL="285750" indent="-285750">
              <a:buFont typeface="Wingdings" panose="05000000000000000000" pitchFamily="2" charset="2"/>
              <a:buChar char="ü"/>
            </a:pPr>
            <a:r>
              <a:rPr lang="fr-FR" sz="1400" dirty="0"/>
              <a:t>Analyse des clients</a:t>
            </a:r>
          </a:p>
          <a:p>
            <a:pPr marL="285750" indent="-285750">
              <a:buFont typeface="Wingdings" panose="05000000000000000000" pitchFamily="2" charset="2"/>
              <a:buChar char="ü"/>
            </a:pPr>
            <a:r>
              <a:rPr lang="fr-FR" sz="1400" dirty="0"/>
              <a:t>Modifier les caractéristiques clients en direct</a:t>
            </a:r>
          </a:p>
          <a:p>
            <a:pPr marL="285750" indent="-285750">
              <a:buFont typeface="Wingdings" panose="05000000000000000000" pitchFamily="2" charset="2"/>
              <a:buChar char="ü"/>
            </a:pPr>
            <a:r>
              <a:rPr lang="fr-FR" sz="1400" dirty="0"/>
              <a:t>Consignes d’utilisation</a:t>
            </a:r>
          </a:p>
          <a:p>
            <a:pPr marL="285750" indent="-285750">
              <a:buFont typeface="Wingdings" panose="05000000000000000000" pitchFamily="2" charset="2"/>
              <a:buChar char="ü"/>
            </a:pPr>
            <a:endParaRPr lang="fr-FR" sz="1400" dirty="0"/>
          </a:p>
        </p:txBody>
      </p:sp>
      <p:sp>
        <p:nvSpPr>
          <p:cNvPr id="7" name="ZoneTexte 6">
            <a:extLst>
              <a:ext uri="{FF2B5EF4-FFF2-40B4-BE49-F238E27FC236}">
                <a16:creationId xmlns:a16="http://schemas.microsoft.com/office/drawing/2014/main" id="{2DB2FE3E-3E11-923B-2F04-ABB478BB3222}"/>
              </a:ext>
            </a:extLst>
          </p:cNvPr>
          <p:cNvSpPr txBox="1"/>
          <p:nvPr/>
        </p:nvSpPr>
        <p:spPr>
          <a:xfrm>
            <a:off x="838200" y="4370390"/>
            <a:ext cx="5704002" cy="1785104"/>
          </a:xfrm>
          <a:prstGeom prst="rect">
            <a:avLst/>
          </a:prstGeom>
          <a:noFill/>
        </p:spPr>
        <p:txBody>
          <a:bodyPr wrap="square" rtlCol="0">
            <a:spAutoFit/>
          </a:bodyPr>
          <a:lstStyle/>
          <a:p>
            <a:r>
              <a:rPr lang="fr-FR" b="1" dirty="0"/>
              <a:t>Recommandations :</a:t>
            </a:r>
          </a:p>
          <a:p>
            <a:endParaRPr lang="fr-FR" sz="2000" b="1" dirty="0"/>
          </a:p>
          <a:p>
            <a:pPr marL="285750" indent="-285750">
              <a:buFont typeface="Wingdings" panose="05000000000000000000" pitchFamily="2" charset="2"/>
              <a:buChar char="ü"/>
            </a:pPr>
            <a:r>
              <a:rPr lang="fr-FR" sz="1400" b="1" dirty="0"/>
              <a:t>Amélioration continue : </a:t>
            </a:r>
            <a:r>
              <a:rPr lang="fr-FR" sz="1400" dirty="0"/>
              <a:t>Prendre en compte le retour des utilisateurs et répondre à leurs besoins (application évolutive)</a:t>
            </a:r>
          </a:p>
          <a:p>
            <a:pPr marL="285750" indent="-285750">
              <a:buFont typeface="Wingdings" panose="05000000000000000000" pitchFamily="2" charset="2"/>
              <a:buChar char="ü"/>
            </a:pPr>
            <a:r>
              <a:rPr lang="fr-FR" sz="1400" b="1" dirty="0"/>
              <a:t>Autonomie de l’utilisateur : </a:t>
            </a:r>
            <a:r>
              <a:rPr lang="fr-FR" sz="1400" dirty="0"/>
              <a:t>formation pour la prise en main de l’outil des futurs utilisateurs</a:t>
            </a:r>
          </a:p>
          <a:p>
            <a:endParaRPr lang="fr-FR" sz="1600" b="1" dirty="0"/>
          </a:p>
        </p:txBody>
      </p:sp>
    </p:spTree>
    <p:extLst>
      <p:ext uri="{BB962C8B-B14F-4D97-AF65-F5344CB8AC3E}">
        <p14:creationId xmlns:p14="http://schemas.microsoft.com/office/powerpoint/2010/main" val="571490054"/>
      </p:ext>
    </p:extLst>
  </p:cSld>
  <p:clrMapOvr>
    <a:masterClrMapping/>
  </p:clrMapOvr>
</p:sld>
</file>

<file path=ppt/theme/theme1.xml><?xml version="1.0" encoding="utf-8"?>
<a:theme xmlns:a="http://schemas.openxmlformats.org/drawingml/2006/main" name="Thème Offic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127_TF44450328" id="{05A5C71D-5751-4D66-AC17-330CE514BB2E}" vid="{9DC74778-227D-4583-AA24-B04DE22A3BB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TM02900720[[fn=Intégral]]</Template>
  <TotalTime>14235</TotalTime>
  <Words>4969</Words>
  <Application>Microsoft Office PowerPoint</Application>
  <PresentationFormat>Grand écran</PresentationFormat>
  <Paragraphs>557</Paragraphs>
  <Slides>25</Slides>
  <Notes>24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25</vt:i4>
      </vt:variant>
    </vt:vector>
  </HeadingPairs>
  <TitlesOfParts>
    <vt:vector size="34" baseType="lpstr">
      <vt:lpstr>Arial</vt:lpstr>
      <vt:lpstr>Calibri</vt:lpstr>
      <vt:lpstr>Calibri Light</vt:lpstr>
      <vt:lpstr>Inter</vt:lpstr>
      <vt:lpstr>Sagona ExtraLight</vt:lpstr>
      <vt:lpstr>Speak Pro</vt:lpstr>
      <vt:lpstr>Symbol</vt:lpstr>
      <vt:lpstr>Wingdings</vt:lpstr>
      <vt:lpstr>Thème Office</vt:lpstr>
      <vt:lpstr>Projet N°8 :  concevoir un Dashboard de crédit scoring</vt:lpstr>
      <vt:lpstr>Sommaire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Projet N°8 :  Veille technique :  réalisation du « proof of concept »</vt:lpstr>
      <vt:lpstr>Sommaire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N°1 :  Démarrer votre formation de data scientist</dc:title>
  <dc:creator>Justin Vacquerie</dc:creator>
  <cp:lastModifiedBy>Justin Vacquerie</cp:lastModifiedBy>
  <cp:revision>3</cp:revision>
  <dcterms:created xsi:type="dcterms:W3CDTF">2024-01-11T11:16:50Z</dcterms:created>
  <dcterms:modified xsi:type="dcterms:W3CDTF">2024-09-24T11:44:08Z</dcterms:modified>
</cp:coreProperties>
</file>